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</p:sldIdLst>
  <p:sldSz cx="20104100" cy="11309350"/>
  <p:notesSz cx="20104100" cy="1130935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30" Type="http://schemas.openxmlformats.org/officeDocument/2006/relationships/slide" Target="slides/slide25.xml"/><Relationship Id="rId31" Type="http://schemas.openxmlformats.org/officeDocument/2006/relationships/slide" Target="slides/slide26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05205" y="452374"/>
            <a:ext cx="18093690" cy="18094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2601150"/>
            <a:ext cx="18093690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Relationship Id="rId12" Type="http://schemas.openxmlformats.org/officeDocument/2006/relationships/image" Target="../media/image11.png"/><Relationship Id="rId13" Type="http://schemas.openxmlformats.org/officeDocument/2006/relationships/image" Target="../media/image12.png"/><Relationship Id="rId14" Type="http://schemas.openxmlformats.org/officeDocument/2006/relationships/image" Target="../media/image13.png"/><Relationship Id="rId15" Type="http://schemas.openxmlformats.org/officeDocument/2006/relationships/image" Target="../media/image14.png"/><Relationship Id="rId16" Type="http://schemas.openxmlformats.org/officeDocument/2006/relationships/image" Target="../media/image15.png"/><Relationship Id="rId17" Type="http://schemas.openxmlformats.org/officeDocument/2006/relationships/image" Target="../media/image16.png"/><Relationship Id="rId18" Type="http://schemas.openxmlformats.org/officeDocument/2006/relationships/image" Target="../media/image17.png"/><Relationship Id="rId19" Type="http://schemas.openxmlformats.org/officeDocument/2006/relationships/image" Target="../media/image18.png"/><Relationship Id="rId20" Type="http://schemas.openxmlformats.org/officeDocument/2006/relationships/image" Target="../media/image19.png"/><Relationship Id="rId21" Type="http://schemas.openxmlformats.org/officeDocument/2006/relationships/image" Target="../media/image20.png"/><Relationship Id="rId22" Type="http://schemas.openxmlformats.org/officeDocument/2006/relationships/image" Target="../media/image21.png"/><Relationship Id="rId23" Type="http://schemas.openxmlformats.org/officeDocument/2006/relationships/image" Target="../media/image22.png"/><Relationship Id="rId24" Type="http://schemas.openxmlformats.org/officeDocument/2006/relationships/image" Target="../media/image23.png"/><Relationship Id="rId25" Type="http://schemas.openxmlformats.org/officeDocument/2006/relationships/image" Target="../media/image24.png"/><Relationship Id="rId26" Type="http://schemas.openxmlformats.org/officeDocument/2006/relationships/image" Target="../media/image25.png"/><Relationship Id="rId27" Type="http://schemas.openxmlformats.org/officeDocument/2006/relationships/image" Target="../media/image26.png"/><Relationship Id="rId28" Type="http://schemas.openxmlformats.org/officeDocument/2006/relationships/image" Target="../media/image27.png"/><Relationship Id="rId29" Type="http://schemas.openxmlformats.org/officeDocument/2006/relationships/image" Target="../media/image28.png"/><Relationship Id="rId30" Type="http://schemas.openxmlformats.org/officeDocument/2006/relationships/image" Target="../media/image29.png"/><Relationship Id="rId31" Type="http://schemas.openxmlformats.org/officeDocument/2006/relationships/image" Target="../media/image30.png"/><Relationship Id="rId32" Type="http://schemas.openxmlformats.org/officeDocument/2006/relationships/image" Target="../media/image31.png"/><Relationship Id="rId33" Type="http://schemas.openxmlformats.org/officeDocument/2006/relationships/image" Target="../media/image32.png"/><Relationship Id="rId34" Type="http://schemas.openxmlformats.org/officeDocument/2006/relationships/image" Target="../media/image33.png"/><Relationship Id="rId35" Type="http://schemas.openxmlformats.org/officeDocument/2006/relationships/image" Target="../media/image34.png"/><Relationship Id="rId36" Type="http://schemas.openxmlformats.org/officeDocument/2006/relationships/image" Target="../media/image35.png"/><Relationship Id="rId37" Type="http://schemas.openxmlformats.org/officeDocument/2006/relationships/image" Target="../media/image36.png"/></Relationships>
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6.png"/><Relationship Id="rId3" Type="http://schemas.openxmlformats.org/officeDocument/2006/relationships/image" Target="../media/image167.png"/><Relationship Id="rId4" Type="http://schemas.openxmlformats.org/officeDocument/2006/relationships/image" Target="../media/image168.png"/><Relationship Id="rId5" Type="http://schemas.openxmlformats.org/officeDocument/2006/relationships/image" Target="../media/image111.png"/><Relationship Id="rId6" Type="http://schemas.openxmlformats.org/officeDocument/2006/relationships/image" Target="../media/image169.png"/><Relationship Id="rId7" Type="http://schemas.openxmlformats.org/officeDocument/2006/relationships/image" Target="../media/image170.png"/><Relationship Id="rId8" Type="http://schemas.openxmlformats.org/officeDocument/2006/relationships/image" Target="../media/image171.png"/><Relationship Id="rId9" Type="http://schemas.openxmlformats.org/officeDocument/2006/relationships/image" Target="../media/image172.png"/><Relationship Id="rId10" Type="http://schemas.openxmlformats.org/officeDocument/2006/relationships/image" Target="../media/image173.png"/><Relationship Id="rId11" Type="http://schemas.openxmlformats.org/officeDocument/2006/relationships/image" Target="../media/image14.png"/><Relationship Id="rId12" Type="http://schemas.openxmlformats.org/officeDocument/2006/relationships/image" Target="../media/image174.png"/><Relationship Id="rId13" Type="http://schemas.openxmlformats.org/officeDocument/2006/relationships/image" Target="../media/image80.png"/><Relationship Id="rId14" Type="http://schemas.openxmlformats.org/officeDocument/2006/relationships/image" Target="../media/image175.png"/><Relationship Id="rId15" Type="http://schemas.openxmlformats.org/officeDocument/2006/relationships/image" Target="../media/image10.png"/><Relationship Id="rId16" Type="http://schemas.openxmlformats.org/officeDocument/2006/relationships/image" Target="../media/image176.png"/><Relationship Id="rId17" Type="http://schemas.openxmlformats.org/officeDocument/2006/relationships/image" Target="../media/image83.png"/><Relationship Id="rId18" Type="http://schemas.openxmlformats.org/officeDocument/2006/relationships/image" Target="../media/image154.png"/><Relationship Id="rId19" Type="http://schemas.openxmlformats.org/officeDocument/2006/relationships/image" Target="../media/image155.png"/><Relationship Id="rId20" Type="http://schemas.openxmlformats.org/officeDocument/2006/relationships/image" Target="../media/image156.png"/><Relationship Id="rId21" Type="http://schemas.openxmlformats.org/officeDocument/2006/relationships/image" Target="../media/image157.png"/><Relationship Id="rId22" Type="http://schemas.openxmlformats.org/officeDocument/2006/relationships/image" Target="../media/image158.png"/><Relationship Id="rId23" Type="http://schemas.openxmlformats.org/officeDocument/2006/relationships/image" Target="../media/image177.png"/><Relationship Id="rId24" Type="http://schemas.openxmlformats.org/officeDocument/2006/relationships/image" Target="../media/image178.png"/><Relationship Id="rId25" Type="http://schemas.openxmlformats.org/officeDocument/2006/relationships/image" Target="../media/image179.png"/><Relationship Id="rId26" Type="http://schemas.openxmlformats.org/officeDocument/2006/relationships/image" Target="../media/image180.png"/><Relationship Id="rId27" Type="http://schemas.openxmlformats.org/officeDocument/2006/relationships/image" Target="../media/image181.png"/><Relationship Id="rId28" Type="http://schemas.openxmlformats.org/officeDocument/2006/relationships/image" Target="../media/image182.png"/><Relationship Id="rId29" Type="http://schemas.openxmlformats.org/officeDocument/2006/relationships/image" Target="../media/image93.png"/><Relationship Id="rId30" Type="http://schemas.openxmlformats.org/officeDocument/2006/relationships/image" Target="../media/image183.png"/><Relationship Id="rId31" Type="http://schemas.openxmlformats.org/officeDocument/2006/relationships/image" Target="../media/image59.png"/><Relationship Id="rId32" Type="http://schemas.openxmlformats.org/officeDocument/2006/relationships/image" Target="../media/image124.png"/><Relationship Id="rId33" Type="http://schemas.openxmlformats.org/officeDocument/2006/relationships/image" Target="../media/image125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164.png"/><Relationship Id="rId37" Type="http://schemas.openxmlformats.org/officeDocument/2006/relationships/image" Target="../media/image65.png"/><Relationship Id="rId38" Type="http://schemas.openxmlformats.org/officeDocument/2006/relationships/image" Target="../media/image184.png"/><Relationship Id="rId39" Type="http://schemas.openxmlformats.org/officeDocument/2006/relationships/image" Target="../media/image97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185.png"/></Relationships>
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6.png"/><Relationship Id="rId3" Type="http://schemas.openxmlformats.org/officeDocument/2006/relationships/image" Target="../media/image167.png"/><Relationship Id="rId4" Type="http://schemas.openxmlformats.org/officeDocument/2006/relationships/image" Target="../media/image168.png"/><Relationship Id="rId5" Type="http://schemas.openxmlformats.org/officeDocument/2006/relationships/image" Target="../media/image111.png"/><Relationship Id="rId6" Type="http://schemas.openxmlformats.org/officeDocument/2006/relationships/image" Target="../media/image169.png"/><Relationship Id="rId7" Type="http://schemas.openxmlformats.org/officeDocument/2006/relationships/image" Target="../media/image170.png"/><Relationship Id="rId8" Type="http://schemas.openxmlformats.org/officeDocument/2006/relationships/image" Target="../media/image171.png"/><Relationship Id="rId9" Type="http://schemas.openxmlformats.org/officeDocument/2006/relationships/image" Target="../media/image172.png"/><Relationship Id="rId10" Type="http://schemas.openxmlformats.org/officeDocument/2006/relationships/image" Target="../media/image173.png"/><Relationship Id="rId11" Type="http://schemas.openxmlformats.org/officeDocument/2006/relationships/image" Target="../media/image14.png"/><Relationship Id="rId12" Type="http://schemas.openxmlformats.org/officeDocument/2006/relationships/image" Target="../media/image174.png"/><Relationship Id="rId13" Type="http://schemas.openxmlformats.org/officeDocument/2006/relationships/image" Target="../media/image80.png"/><Relationship Id="rId14" Type="http://schemas.openxmlformats.org/officeDocument/2006/relationships/image" Target="../media/image175.png"/><Relationship Id="rId15" Type="http://schemas.openxmlformats.org/officeDocument/2006/relationships/image" Target="../media/image10.png"/><Relationship Id="rId16" Type="http://schemas.openxmlformats.org/officeDocument/2006/relationships/image" Target="../media/image176.png"/><Relationship Id="rId17" Type="http://schemas.openxmlformats.org/officeDocument/2006/relationships/image" Target="../media/image83.png"/><Relationship Id="rId18" Type="http://schemas.openxmlformats.org/officeDocument/2006/relationships/image" Target="../media/image154.png"/><Relationship Id="rId19" Type="http://schemas.openxmlformats.org/officeDocument/2006/relationships/image" Target="../media/image155.png"/><Relationship Id="rId20" Type="http://schemas.openxmlformats.org/officeDocument/2006/relationships/image" Target="../media/image156.png"/><Relationship Id="rId21" Type="http://schemas.openxmlformats.org/officeDocument/2006/relationships/image" Target="../media/image157.png"/><Relationship Id="rId22" Type="http://schemas.openxmlformats.org/officeDocument/2006/relationships/image" Target="../media/image158.png"/><Relationship Id="rId23" Type="http://schemas.openxmlformats.org/officeDocument/2006/relationships/image" Target="../media/image186.png"/><Relationship Id="rId24" Type="http://schemas.openxmlformats.org/officeDocument/2006/relationships/image" Target="../media/image187.png"/><Relationship Id="rId25" Type="http://schemas.openxmlformats.org/officeDocument/2006/relationships/image" Target="../media/image179.png"/><Relationship Id="rId26" Type="http://schemas.openxmlformats.org/officeDocument/2006/relationships/image" Target="../media/image188.png"/><Relationship Id="rId27" Type="http://schemas.openxmlformats.org/officeDocument/2006/relationships/image" Target="../media/image189.png"/><Relationship Id="rId28" Type="http://schemas.openxmlformats.org/officeDocument/2006/relationships/image" Target="../media/image182.png"/><Relationship Id="rId29" Type="http://schemas.openxmlformats.org/officeDocument/2006/relationships/image" Target="../media/image93.png"/><Relationship Id="rId30" Type="http://schemas.openxmlformats.org/officeDocument/2006/relationships/image" Target="../media/image183.png"/><Relationship Id="rId31" Type="http://schemas.openxmlformats.org/officeDocument/2006/relationships/image" Target="../media/image59.png"/><Relationship Id="rId32" Type="http://schemas.openxmlformats.org/officeDocument/2006/relationships/image" Target="../media/image124.png"/><Relationship Id="rId33" Type="http://schemas.openxmlformats.org/officeDocument/2006/relationships/image" Target="../media/image125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164.png"/><Relationship Id="rId37" Type="http://schemas.openxmlformats.org/officeDocument/2006/relationships/image" Target="../media/image65.png"/><Relationship Id="rId38" Type="http://schemas.openxmlformats.org/officeDocument/2006/relationships/image" Target="../media/image190.png"/><Relationship Id="rId39" Type="http://schemas.openxmlformats.org/officeDocument/2006/relationships/image" Target="../media/image97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191.png"/></Relationships>
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6.png"/><Relationship Id="rId3" Type="http://schemas.openxmlformats.org/officeDocument/2006/relationships/image" Target="../media/image167.png"/><Relationship Id="rId4" Type="http://schemas.openxmlformats.org/officeDocument/2006/relationships/image" Target="../media/image168.png"/><Relationship Id="rId5" Type="http://schemas.openxmlformats.org/officeDocument/2006/relationships/image" Target="../media/image111.png"/><Relationship Id="rId6" Type="http://schemas.openxmlformats.org/officeDocument/2006/relationships/image" Target="../media/image169.png"/><Relationship Id="rId7" Type="http://schemas.openxmlformats.org/officeDocument/2006/relationships/image" Target="../media/image170.png"/><Relationship Id="rId8" Type="http://schemas.openxmlformats.org/officeDocument/2006/relationships/image" Target="../media/image171.png"/><Relationship Id="rId9" Type="http://schemas.openxmlformats.org/officeDocument/2006/relationships/image" Target="../media/image172.png"/><Relationship Id="rId10" Type="http://schemas.openxmlformats.org/officeDocument/2006/relationships/image" Target="../media/image173.png"/><Relationship Id="rId11" Type="http://schemas.openxmlformats.org/officeDocument/2006/relationships/image" Target="../media/image14.png"/><Relationship Id="rId12" Type="http://schemas.openxmlformats.org/officeDocument/2006/relationships/image" Target="../media/image174.png"/><Relationship Id="rId13" Type="http://schemas.openxmlformats.org/officeDocument/2006/relationships/image" Target="../media/image80.png"/><Relationship Id="rId14" Type="http://schemas.openxmlformats.org/officeDocument/2006/relationships/image" Target="../media/image175.png"/><Relationship Id="rId15" Type="http://schemas.openxmlformats.org/officeDocument/2006/relationships/image" Target="../media/image10.png"/><Relationship Id="rId16" Type="http://schemas.openxmlformats.org/officeDocument/2006/relationships/image" Target="../media/image176.png"/><Relationship Id="rId17" Type="http://schemas.openxmlformats.org/officeDocument/2006/relationships/image" Target="../media/image83.png"/><Relationship Id="rId18" Type="http://schemas.openxmlformats.org/officeDocument/2006/relationships/image" Target="../media/image154.png"/><Relationship Id="rId19" Type="http://schemas.openxmlformats.org/officeDocument/2006/relationships/image" Target="../media/image155.png"/><Relationship Id="rId20" Type="http://schemas.openxmlformats.org/officeDocument/2006/relationships/image" Target="../media/image156.png"/><Relationship Id="rId21" Type="http://schemas.openxmlformats.org/officeDocument/2006/relationships/image" Target="../media/image157.png"/><Relationship Id="rId22" Type="http://schemas.openxmlformats.org/officeDocument/2006/relationships/image" Target="../media/image158.png"/><Relationship Id="rId23" Type="http://schemas.openxmlformats.org/officeDocument/2006/relationships/image" Target="../media/image192.png"/><Relationship Id="rId24" Type="http://schemas.openxmlformats.org/officeDocument/2006/relationships/image" Target="../media/image193.png"/><Relationship Id="rId25" Type="http://schemas.openxmlformats.org/officeDocument/2006/relationships/image" Target="../media/image179.png"/><Relationship Id="rId26" Type="http://schemas.openxmlformats.org/officeDocument/2006/relationships/image" Target="../media/image194.png"/><Relationship Id="rId27" Type="http://schemas.openxmlformats.org/officeDocument/2006/relationships/image" Target="../media/image195.png"/><Relationship Id="rId28" Type="http://schemas.openxmlformats.org/officeDocument/2006/relationships/image" Target="../media/image182.png"/><Relationship Id="rId29" Type="http://schemas.openxmlformats.org/officeDocument/2006/relationships/image" Target="../media/image93.png"/><Relationship Id="rId30" Type="http://schemas.openxmlformats.org/officeDocument/2006/relationships/image" Target="../media/image183.png"/><Relationship Id="rId31" Type="http://schemas.openxmlformats.org/officeDocument/2006/relationships/image" Target="../media/image59.png"/><Relationship Id="rId32" Type="http://schemas.openxmlformats.org/officeDocument/2006/relationships/image" Target="../media/image124.png"/><Relationship Id="rId33" Type="http://schemas.openxmlformats.org/officeDocument/2006/relationships/image" Target="../media/image125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164.png"/><Relationship Id="rId37" Type="http://schemas.openxmlformats.org/officeDocument/2006/relationships/image" Target="../media/image65.png"/><Relationship Id="rId38" Type="http://schemas.openxmlformats.org/officeDocument/2006/relationships/image" Target="../media/image196.png"/><Relationship Id="rId39" Type="http://schemas.openxmlformats.org/officeDocument/2006/relationships/image" Target="../media/image97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197.png"/><Relationship Id="rId45" Type="http://schemas.openxmlformats.org/officeDocument/2006/relationships/image" Target="../media/image198.png"/></Relationships>
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6.png"/><Relationship Id="rId3" Type="http://schemas.openxmlformats.org/officeDocument/2006/relationships/image" Target="../media/image167.png"/><Relationship Id="rId4" Type="http://schemas.openxmlformats.org/officeDocument/2006/relationships/image" Target="../media/image168.png"/><Relationship Id="rId5" Type="http://schemas.openxmlformats.org/officeDocument/2006/relationships/image" Target="../media/image111.png"/><Relationship Id="rId6" Type="http://schemas.openxmlformats.org/officeDocument/2006/relationships/image" Target="../media/image169.png"/><Relationship Id="rId7" Type="http://schemas.openxmlformats.org/officeDocument/2006/relationships/image" Target="../media/image170.png"/><Relationship Id="rId8" Type="http://schemas.openxmlformats.org/officeDocument/2006/relationships/image" Target="../media/image171.png"/><Relationship Id="rId9" Type="http://schemas.openxmlformats.org/officeDocument/2006/relationships/image" Target="../media/image172.png"/><Relationship Id="rId10" Type="http://schemas.openxmlformats.org/officeDocument/2006/relationships/image" Target="../media/image173.png"/><Relationship Id="rId11" Type="http://schemas.openxmlformats.org/officeDocument/2006/relationships/image" Target="../media/image14.png"/><Relationship Id="rId12" Type="http://schemas.openxmlformats.org/officeDocument/2006/relationships/image" Target="../media/image174.png"/><Relationship Id="rId13" Type="http://schemas.openxmlformats.org/officeDocument/2006/relationships/image" Target="../media/image80.png"/><Relationship Id="rId14" Type="http://schemas.openxmlformats.org/officeDocument/2006/relationships/image" Target="../media/image175.png"/><Relationship Id="rId15" Type="http://schemas.openxmlformats.org/officeDocument/2006/relationships/image" Target="../media/image10.png"/><Relationship Id="rId16" Type="http://schemas.openxmlformats.org/officeDocument/2006/relationships/image" Target="../media/image176.png"/><Relationship Id="rId17" Type="http://schemas.openxmlformats.org/officeDocument/2006/relationships/image" Target="../media/image83.png"/><Relationship Id="rId18" Type="http://schemas.openxmlformats.org/officeDocument/2006/relationships/image" Target="../media/image154.png"/><Relationship Id="rId19" Type="http://schemas.openxmlformats.org/officeDocument/2006/relationships/image" Target="../media/image155.png"/><Relationship Id="rId20" Type="http://schemas.openxmlformats.org/officeDocument/2006/relationships/image" Target="../media/image156.png"/><Relationship Id="rId21" Type="http://schemas.openxmlformats.org/officeDocument/2006/relationships/image" Target="../media/image157.png"/><Relationship Id="rId22" Type="http://schemas.openxmlformats.org/officeDocument/2006/relationships/image" Target="../media/image158.png"/><Relationship Id="rId23" Type="http://schemas.openxmlformats.org/officeDocument/2006/relationships/image" Target="../media/image199.png"/><Relationship Id="rId24" Type="http://schemas.openxmlformats.org/officeDocument/2006/relationships/image" Target="../media/image200.png"/><Relationship Id="rId25" Type="http://schemas.openxmlformats.org/officeDocument/2006/relationships/image" Target="../media/image179.png"/><Relationship Id="rId26" Type="http://schemas.openxmlformats.org/officeDocument/2006/relationships/image" Target="../media/image201.png"/><Relationship Id="rId27" Type="http://schemas.openxmlformats.org/officeDocument/2006/relationships/image" Target="../media/image202.png"/><Relationship Id="rId28" Type="http://schemas.openxmlformats.org/officeDocument/2006/relationships/image" Target="../media/image182.png"/><Relationship Id="rId29" Type="http://schemas.openxmlformats.org/officeDocument/2006/relationships/image" Target="../media/image93.png"/><Relationship Id="rId30" Type="http://schemas.openxmlformats.org/officeDocument/2006/relationships/image" Target="../media/image183.png"/><Relationship Id="rId31" Type="http://schemas.openxmlformats.org/officeDocument/2006/relationships/image" Target="../media/image59.png"/><Relationship Id="rId32" Type="http://schemas.openxmlformats.org/officeDocument/2006/relationships/image" Target="../media/image124.png"/><Relationship Id="rId33" Type="http://schemas.openxmlformats.org/officeDocument/2006/relationships/image" Target="../media/image125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164.png"/><Relationship Id="rId37" Type="http://schemas.openxmlformats.org/officeDocument/2006/relationships/image" Target="../media/image65.png"/><Relationship Id="rId38" Type="http://schemas.openxmlformats.org/officeDocument/2006/relationships/image" Target="../media/image203.png"/><Relationship Id="rId39" Type="http://schemas.openxmlformats.org/officeDocument/2006/relationships/image" Target="../media/image97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197.png"/><Relationship Id="rId45" Type="http://schemas.openxmlformats.org/officeDocument/2006/relationships/image" Target="../media/image198.png"/></Relationships>
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6.png"/><Relationship Id="rId3" Type="http://schemas.openxmlformats.org/officeDocument/2006/relationships/image" Target="../media/image167.png"/><Relationship Id="rId4" Type="http://schemas.openxmlformats.org/officeDocument/2006/relationships/image" Target="../media/image168.png"/><Relationship Id="rId5" Type="http://schemas.openxmlformats.org/officeDocument/2006/relationships/image" Target="../media/image111.png"/><Relationship Id="rId6" Type="http://schemas.openxmlformats.org/officeDocument/2006/relationships/image" Target="../media/image169.png"/><Relationship Id="rId7" Type="http://schemas.openxmlformats.org/officeDocument/2006/relationships/image" Target="../media/image170.png"/><Relationship Id="rId8" Type="http://schemas.openxmlformats.org/officeDocument/2006/relationships/image" Target="../media/image171.png"/><Relationship Id="rId9" Type="http://schemas.openxmlformats.org/officeDocument/2006/relationships/image" Target="../media/image172.png"/><Relationship Id="rId10" Type="http://schemas.openxmlformats.org/officeDocument/2006/relationships/image" Target="../media/image173.png"/><Relationship Id="rId11" Type="http://schemas.openxmlformats.org/officeDocument/2006/relationships/image" Target="../media/image14.png"/><Relationship Id="rId12" Type="http://schemas.openxmlformats.org/officeDocument/2006/relationships/image" Target="../media/image174.png"/><Relationship Id="rId13" Type="http://schemas.openxmlformats.org/officeDocument/2006/relationships/image" Target="../media/image80.png"/><Relationship Id="rId14" Type="http://schemas.openxmlformats.org/officeDocument/2006/relationships/image" Target="../media/image175.png"/><Relationship Id="rId15" Type="http://schemas.openxmlformats.org/officeDocument/2006/relationships/image" Target="../media/image10.png"/><Relationship Id="rId16" Type="http://schemas.openxmlformats.org/officeDocument/2006/relationships/image" Target="../media/image176.png"/><Relationship Id="rId17" Type="http://schemas.openxmlformats.org/officeDocument/2006/relationships/image" Target="../media/image83.png"/><Relationship Id="rId18" Type="http://schemas.openxmlformats.org/officeDocument/2006/relationships/image" Target="../media/image154.png"/><Relationship Id="rId19" Type="http://schemas.openxmlformats.org/officeDocument/2006/relationships/image" Target="../media/image155.png"/><Relationship Id="rId20" Type="http://schemas.openxmlformats.org/officeDocument/2006/relationships/image" Target="../media/image156.png"/><Relationship Id="rId21" Type="http://schemas.openxmlformats.org/officeDocument/2006/relationships/image" Target="../media/image157.png"/><Relationship Id="rId22" Type="http://schemas.openxmlformats.org/officeDocument/2006/relationships/image" Target="../media/image158.png"/><Relationship Id="rId23" Type="http://schemas.openxmlformats.org/officeDocument/2006/relationships/image" Target="../media/image204.png"/><Relationship Id="rId24" Type="http://schemas.openxmlformats.org/officeDocument/2006/relationships/image" Target="../media/image205.png"/><Relationship Id="rId25" Type="http://schemas.openxmlformats.org/officeDocument/2006/relationships/image" Target="../media/image179.png"/><Relationship Id="rId26" Type="http://schemas.openxmlformats.org/officeDocument/2006/relationships/image" Target="../media/image206.png"/><Relationship Id="rId27" Type="http://schemas.openxmlformats.org/officeDocument/2006/relationships/image" Target="../media/image207.png"/><Relationship Id="rId28" Type="http://schemas.openxmlformats.org/officeDocument/2006/relationships/image" Target="../media/image182.png"/><Relationship Id="rId29" Type="http://schemas.openxmlformats.org/officeDocument/2006/relationships/image" Target="../media/image93.png"/><Relationship Id="rId30" Type="http://schemas.openxmlformats.org/officeDocument/2006/relationships/image" Target="../media/image183.png"/><Relationship Id="rId31" Type="http://schemas.openxmlformats.org/officeDocument/2006/relationships/image" Target="../media/image59.png"/><Relationship Id="rId32" Type="http://schemas.openxmlformats.org/officeDocument/2006/relationships/image" Target="../media/image124.png"/><Relationship Id="rId33" Type="http://schemas.openxmlformats.org/officeDocument/2006/relationships/image" Target="../media/image125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164.png"/><Relationship Id="rId37" Type="http://schemas.openxmlformats.org/officeDocument/2006/relationships/image" Target="../media/image65.png"/><Relationship Id="rId38" Type="http://schemas.openxmlformats.org/officeDocument/2006/relationships/image" Target="../media/image208.png"/><Relationship Id="rId39" Type="http://schemas.openxmlformats.org/officeDocument/2006/relationships/image" Target="../media/image97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209.png"/><Relationship Id="rId45" Type="http://schemas.openxmlformats.org/officeDocument/2006/relationships/image" Target="../media/image210.png"/></Relationships>
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6.png"/><Relationship Id="rId3" Type="http://schemas.openxmlformats.org/officeDocument/2006/relationships/image" Target="../media/image167.png"/><Relationship Id="rId4" Type="http://schemas.openxmlformats.org/officeDocument/2006/relationships/image" Target="../media/image168.png"/><Relationship Id="rId5" Type="http://schemas.openxmlformats.org/officeDocument/2006/relationships/image" Target="../media/image111.png"/><Relationship Id="rId6" Type="http://schemas.openxmlformats.org/officeDocument/2006/relationships/image" Target="../media/image169.png"/><Relationship Id="rId7" Type="http://schemas.openxmlformats.org/officeDocument/2006/relationships/image" Target="../media/image170.png"/><Relationship Id="rId8" Type="http://schemas.openxmlformats.org/officeDocument/2006/relationships/image" Target="../media/image171.png"/><Relationship Id="rId9" Type="http://schemas.openxmlformats.org/officeDocument/2006/relationships/image" Target="../media/image172.png"/><Relationship Id="rId10" Type="http://schemas.openxmlformats.org/officeDocument/2006/relationships/image" Target="../media/image173.png"/><Relationship Id="rId11" Type="http://schemas.openxmlformats.org/officeDocument/2006/relationships/image" Target="../media/image14.png"/><Relationship Id="rId12" Type="http://schemas.openxmlformats.org/officeDocument/2006/relationships/image" Target="../media/image174.png"/><Relationship Id="rId13" Type="http://schemas.openxmlformats.org/officeDocument/2006/relationships/image" Target="../media/image80.png"/><Relationship Id="rId14" Type="http://schemas.openxmlformats.org/officeDocument/2006/relationships/image" Target="../media/image175.png"/><Relationship Id="rId15" Type="http://schemas.openxmlformats.org/officeDocument/2006/relationships/image" Target="../media/image10.png"/><Relationship Id="rId16" Type="http://schemas.openxmlformats.org/officeDocument/2006/relationships/image" Target="../media/image176.png"/><Relationship Id="rId17" Type="http://schemas.openxmlformats.org/officeDocument/2006/relationships/image" Target="../media/image83.png"/><Relationship Id="rId18" Type="http://schemas.openxmlformats.org/officeDocument/2006/relationships/image" Target="../media/image154.png"/><Relationship Id="rId19" Type="http://schemas.openxmlformats.org/officeDocument/2006/relationships/image" Target="../media/image155.png"/><Relationship Id="rId20" Type="http://schemas.openxmlformats.org/officeDocument/2006/relationships/image" Target="../media/image156.png"/><Relationship Id="rId21" Type="http://schemas.openxmlformats.org/officeDocument/2006/relationships/image" Target="../media/image157.png"/><Relationship Id="rId22" Type="http://schemas.openxmlformats.org/officeDocument/2006/relationships/image" Target="../media/image158.png"/><Relationship Id="rId23" Type="http://schemas.openxmlformats.org/officeDocument/2006/relationships/image" Target="../media/image211.png"/><Relationship Id="rId24" Type="http://schemas.openxmlformats.org/officeDocument/2006/relationships/image" Target="../media/image212.png"/><Relationship Id="rId25" Type="http://schemas.openxmlformats.org/officeDocument/2006/relationships/image" Target="../media/image179.png"/><Relationship Id="rId26" Type="http://schemas.openxmlformats.org/officeDocument/2006/relationships/image" Target="../media/image213.png"/><Relationship Id="rId27" Type="http://schemas.openxmlformats.org/officeDocument/2006/relationships/image" Target="../media/image214.png"/><Relationship Id="rId28" Type="http://schemas.openxmlformats.org/officeDocument/2006/relationships/image" Target="../media/image182.png"/><Relationship Id="rId29" Type="http://schemas.openxmlformats.org/officeDocument/2006/relationships/image" Target="../media/image93.png"/><Relationship Id="rId30" Type="http://schemas.openxmlformats.org/officeDocument/2006/relationships/image" Target="../media/image183.png"/><Relationship Id="rId31" Type="http://schemas.openxmlformats.org/officeDocument/2006/relationships/image" Target="../media/image59.png"/><Relationship Id="rId32" Type="http://schemas.openxmlformats.org/officeDocument/2006/relationships/image" Target="../media/image124.png"/><Relationship Id="rId33" Type="http://schemas.openxmlformats.org/officeDocument/2006/relationships/image" Target="../media/image125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164.png"/><Relationship Id="rId37" Type="http://schemas.openxmlformats.org/officeDocument/2006/relationships/image" Target="../media/image65.png"/><Relationship Id="rId38" Type="http://schemas.openxmlformats.org/officeDocument/2006/relationships/image" Target="../media/image215.png"/><Relationship Id="rId39" Type="http://schemas.openxmlformats.org/officeDocument/2006/relationships/image" Target="../media/image97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209.png"/><Relationship Id="rId45" Type="http://schemas.openxmlformats.org/officeDocument/2006/relationships/image" Target="../media/image210.png"/></Relationships>
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6.png"/><Relationship Id="rId3" Type="http://schemas.openxmlformats.org/officeDocument/2006/relationships/image" Target="../media/image167.png"/><Relationship Id="rId4" Type="http://schemas.openxmlformats.org/officeDocument/2006/relationships/image" Target="../media/image168.png"/><Relationship Id="rId5" Type="http://schemas.openxmlformats.org/officeDocument/2006/relationships/image" Target="../media/image111.png"/><Relationship Id="rId6" Type="http://schemas.openxmlformats.org/officeDocument/2006/relationships/image" Target="../media/image169.png"/><Relationship Id="rId7" Type="http://schemas.openxmlformats.org/officeDocument/2006/relationships/image" Target="../media/image170.png"/><Relationship Id="rId8" Type="http://schemas.openxmlformats.org/officeDocument/2006/relationships/image" Target="../media/image171.png"/><Relationship Id="rId9" Type="http://schemas.openxmlformats.org/officeDocument/2006/relationships/image" Target="../media/image172.png"/><Relationship Id="rId10" Type="http://schemas.openxmlformats.org/officeDocument/2006/relationships/image" Target="../media/image173.png"/><Relationship Id="rId11" Type="http://schemas.openxmlformats.org/officeDocument/2006/relationships/image" Target="../media/image14.png"/><Relationship Id="rId12" Type="http://schemas.openxmlformats.org/officeDocument/2006/relationships/image" Target="../media/image174.png"/><Relationship Id="rId13" Type="http://schemas.openxmlformats.org/officeDocument/2006/relationships/image" Target="../media/image80.png"/><Relationship Id="rId14" Type="http://schemas.openxmlformats.org/officeDocument/2006/relationships/image" Target="../media/image175.png"/><Relationship Id="rId15" Type="http://schemas.openxmlformats.org/officeDocument/2006/relationships/image" Target="../media/image10.png"/><Relationship Id="rId16" Type="http://schemas.openxmlformats.org/officeDocument/2006/relationships/image" Target="../media/image176.png"/><Relationship Id="rId17" Type="http://schemas.openxmlformats.org/officeDocument/2006/relationships/image" Target="../media/image83.png"/><Relationship Id="rId18" Type="http://schemas.openxmlformats.org/officeDocument/2006/relationships/image" Target="../media/image154.png"/><Relationship Id="rId19" Type="http://schemas.openxmlformats.org/officeDocument/2006/relationships/image" Target="../media/image155.png"/><Relationship Id="rId20" Type="http://schemas.openxmlformats.org/officeDocument/2006/relationships/image" Target="../media/image156.png"/><Relationship Id="rId21" Type="http://schemas.openxmlformats.org/officeDocument/2006/relationships/image" Target="../media/image157.png"/><Relationship Id="rId22" Type="http://schemas.openxmlformats.org/officeDocument/2006/relationships/image" Target="../media/image158.png"/><Relationship Id="rId23" Type="http://schemas.openxmlformats.org/officeDocument/2006/relationships/image" Target="../media/image216.png"/><Relationship Id="rId24" Type="http://schemas.openxmlformats.org/officeDocument/2006/relationships/image" Target="../media/image217.png"/><Relationship Id="rId25" Type="http://schemas.openxmlformats.org/officeDocument/2006/relationships/image" Target="../media/image179.png"/><Relationship Id="rId26" Type="http://schemas.openxmlformats.org/officeDocument/2006/relationships/image" Target="../media/image218.png"/><Relationship Id="rId27" Type="http://schemas.openxmlformats.org/officeDocument/2006/relationships/image" Target="../media/image219.png"/><Relationship Id="rId28" Type="http://schemas.openxmlformats.org/officeDocument/2006/relationships/image" Target="../media/image182.png"/><Relationship Id="rId29" Type="http://schemas.openxmlformats.org/officeDocument/2006/relationships/image" Target="../media/image93.png"/><Relationship Id="rId30" Type="http://schemas.openxmlformats.org/officeDocument/2006/relationships/image" Target="../media/image183.png"/><Relationship Id="rId31" Type="http://schemas.openxmlformats.org/officeDocument/2006/relationships/image" Target="../media/image59.png"/><Relationship Id="rId32" Type="http://schemas.openxmlformats.org/officeDocument/2006/relationships/image" Target="../media/image124.png"/><Relationship Id="rId33" Type="http://schemas.openxmlformats.org/officeDocument/2006/relationships/image" Target="../media/image125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164.png"/><Relationship Id="rId37" Type="http://schemas.openxmlformats.org/officeDocument/2006/relationships/image" Target="../media/image65.png"/><Relationship Id="rId38" Type="http://schemas.openxmlformats.org/officeDocument/2006/relationships/image" Target="../media/image220.png"/><Relationship Id="rId39" Type="http://schemas.openxmlformats.org/officeDocument/2006/relationships/image" Target="../media/image97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221.png"/><Relationship Id="rId45" Type="http://schemas.openxmlformats.org/officeDocument/2006/relationships/image" Target="../media/image222.png"/></Relationships>
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6.png"/><Relationship Id="rId3" Type="http://schemas.openxmlformats.org/officeDocument/2006/relationships/image" Target="../media/image167.png"/><Relationship Id="rId4" Type="http://schemas.openxmlformats.org/officeDocument/2006/relationships/image" Target="../media/image168.png"/><Relationship Id="rId5" Type="http://schemas.openxmlformats.org/officeDocument/2006/relationships/image" Target="../media/image111.png"/><Relationship Id="rId6" Type="http://schemas.openxmlformats.org/officeDocument/2006/relationships/image" Target="../media/image169.png"/><Relationship Id="rId7" Type="http://schemas.openxmlformats.org/officeDocument/2006/relationships/image" Target="../media/image170.png"/><Relationship Id="rId8" Type="http://schemas.openxmlformats.org/officeDocument/2006/relationships/image" Target="../media/image171.png"/><Relationship Id="rId9" Type="http://schemas.openxmlformats.org/officeDocument/2006/relationships/image" Target="../media/image172.png"/><Relationship Id="rId10" Type="http://schemas.openxmlformats.org/officeDocument/2006/relationships/image" Target="../media/image173.png"/><Relationship Id="rId11" Type="http://schemas.openxmlformats.org/officeDocument/2006/relationships/image" Target="../media/image14.png"/><Relationship Id="rId12" Type="http://schemas.openxmlformats.org/officeDocument/2006/relationships/image" Target="../media/image174.png"/><Relationship Id="rId13" Type="http://schemas.openxmlformats.org/officeDocument/2006/relationships/image" Target="../media/image80.png"/><Relationship Id="rId14" Type="http://schemas.openxmlformats.org/officeDocument/2006/relationships/image" Target="../media/image175.png"/><Relationship Id="rId15" Type="http://schemas.openxmlformats.org/officeDocument/2006/relationships/image" Target="../media/image10.png"/><Relationship Id="rId16" Type="http://schemas.openxmlformats.org/officeDocument/2006/relationships/image" Target="../media/image176.png"/><Relationship Id="rId17" Type="http://schemas.openxmlformats.org/officeDocument/2006/relationships/image" Target="../media/image83.png"/><Relationship Id="rId18" Type="http://schemas.openxmlformats.org/officeDocument/2006/relationships/image" Target="../media/image154.png"/><Relationship Id="rId19" Type="http://schemas.openxmlformats.org/officeDocument/2006/relationships/image" Target="../media/image223.png"/><Relationship Id="rId20" Type="http://schemas.openxmlformats.org/officeDocument/2006/relationships/image" Target="../media/image224.png"/><Relationship Id="rId21" Type="http://schemas.openxmlformats.org/officeDocument/2006/relationships/image" Target="../media/image225.png"/><Relationship Id="rId22" Type="http://schemas.openxmlformats.org/officeDocument/2006/relationships/image" Target="../media/image226.png"/><Relationship Id="rId23" Type="http://schemas.openxmlformats.org/officeDocument/2006/relationships/image" Target="../media/image227.png"/><Relationship Id="rId24" Type="http://schemas.openxmlformats.org/officeDocument/2006/relationships/image" Target="../media/image228.png"/><Relationship Id="rId25" Type="http://schemas.openxmlformats.org/officeDocument/2006/relationships/image" Target="../media/image179.png"/><Relationship Id="rId26" Type="http://schemas.openxmlformats.org/officeDocument/2006/relationships/image" Target="../media/image229.png"/><Relationship Id="rId27" Type="http://schemas.openxmlformats.org/officeDocument/2006/relationships/image" Target="../media/image230.png"/><Relationship Id="rId28" Type="http://schemas.openxmlformats.org/officeDocument/2006/relationships/image" Target="../media/image231.png"/><Relationship Id="rId29" Type="http://schemas.openxmlformats.org/officeDocument/2006/relationships/image" Target="../media/image93.png"/><Relationship Id="rId30" Type="http://schemas.openxmlformats.org/officeDocument/2006/relationships/image" Target="../media/image183.png"/><Relationship Id="rId31" Type="http://schemas.openxmlformats.org/officeDocument/2006/relationships/image" Target="../media/image59.png"/><Relationship Id="rId32" Type="http://schemas.openxmlformats.org/officeDocument/2006/relationships/image" Target="../media/image124.png"/><Relationship Id="rId33" Type="http://schemas.openxmlformats.org/officeDocument/2006/relationships/image" Target="../media/image125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232.png"/><Relationship Id="rId37" Type="http://schemas.openxmlformats.org/officeDocument/2006/relationships/image" Target="../media/image65.png"/><Relationship Id="rId38" Type="http://schemas.openxmlformats.org/officeDocument/2006/relationships/image" Target="../media/image233.png"/><Relationship Id="rId39" Type="http://schemas.openxmlformats.org/officeDocument/2006/relationships/image" Target="../media/image97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221.png"/><Relationship Id="rId45" Type="http://schemas.openxmlformats.org/officeDocument/2006/relationships/image" Target="../media/image222.png"/></Relationships>
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4.png"/><Relationship Id="rId3" Type="http://schemas.openxmlformats.org/officeDocument/2006/relationships/image" Target="../media/image235.png"/><Relationship Id="rId4" Type="http://schemas.openxmlformats.org/officeDocument/2006/relationships/image" Target="../media/image236.png"/><Relationship Id="rId5" Type="http://schemas.openxmlformats.org/officeDocument/2006/relationships/image" Target="../media/image237.png"/><Relationship Id="rId6" Type="http://schemas.openxmlformats.org/officeDocument/2006/relationships/image" Target="../media/image238.png"/><Relationship Id="rId7" Type="http://schemas.openxmlformats.org/officeDocument/2006/relationships/image" Target="../media/image239.png"/><Relationship Id="rId8" Type="http://schemas.openxmlformats.org/officeDocument/2006/relationships/image" Target="../media/image171.png"/><Relationship Id="rId9" Type="http://schemas.openxmlformats.org/officeDocument/2006/relationships/image" Target="../media/image240.png"/><Relationship Id="rId10" Type="http://schemas.openxmlformats.org/officeDocument/2006/relationships/image" Target="../media/image241.png"/><Relationship Id="rId11" Type="http://schemas.openxmlformats.org/officeDocument/2006/relationships/image" Target="../media/image14.png"/><Relationship Id="rId12" Type="http://schemas.openxmlformats.org/officeDocument/2006/relationships/image" Target="../media/image242.png"/><Relationship Id="rId13" Type="http://schemas.openxmlformats.org/officeDocument/2006/relationships/image" Target="../media/image243.png"/><Relationship Id="rId14" Type="http://schemas.openxmlformats.org/officeDocument/2006/relationships/image" Target="../media/image244.png"/><Relationship Id="rId15" Type="http://schemas.openxmlformats.org/officeDocument/2006/relationships/image" Target="../media/image10.png"/><Relationship Id="rId16" Type="http://schemas.openxmlformats.org/officeDocument/2006/relationships/image" Target="../media/image245.png"/><Relationship Id="rId17" Type="http://schemas.openxmlformats.org/officeDocument/2006/relationships/image" Target="../media/image246.png"/><Relationship Id="rId18" Type="http://schemas.openxmlformats.org/officeDocument/2006/relationships/image" Target="../media/image83.png"/><Relationship Id="rId19" Type="http://schemas.openxmlformats.org/officeDocument/2006/relationships/image" Target="../media/image154.png"/><Relationship Id="rId20" Type="http://schemas.openxmlformats.org/officeDocument/2006/relationships/image" Target="../media/image247.png"/><Relationship Id="rId21" Type="http://schemas.openxmlformats.org/officeDocument/2006/relationships/image" Target="../media/image248.png"/><Relationship Id="rId22" Type="http://schemas.openxmlformats.org/officeDocument/2006/relationships/image" Target="../media/image249.png"/><Relationship Id="rId23" Type="http://schemas.openxmlformats.org/officeDocument/2006/relationships/image" Target="../media/image250.png"/><Relationship Id="rId24" Type="http://schemas.openxmlformats.org/officeDocument/2006/relationships/image" Target="../media/image251.png"/><Relationship Id="rId25" Type="http://schemas.openxmlformats.org/officeDocument/2006/relationships/image" Target="../media/image252.png"/><Relationship Id="rId26" Type="http://schemas.openxmlformats.org/officeDocument/2006/relationships/image" Target="../media/image253.png"/><Relationship Id="rId27" Type="http://schemas.openxmlformats.org/officeDocument/2006/relationships/image" Target="../media/image254.png"/><Relationship Id="rId28" Type="http://schemas.openxmlformats.org/officeDocument/2006/relationships/image" Target="../media/image255.png"/><Relationship Id="rId29" Type="http://schemas.openxmlformats.org/officeDocument/2006/relationships/image" Target="../media/image256.png"/><Relationship Id="rId30" Type="http://schemas.openxmlformats.org/officeDocument/2006/relationships/image" Target="../media/image257.png"/><Relationship Id="rId31" Type="http://schemas.openxmlformats.org/officeDocument/2006/relationships/image" Target="../media/image258.png"/><Relationship Id="rId32" Type="http://schemas.openxmlformats.org/officeDocument/2006/relationships/image" Target="../media/image259.png"/><Relationship Id="rId33" Type="http://schemas.openxmlformats.org/officeDocument/2006/relationships/image" Target="../media/image124.png"/><Relationship Id="rId34" Type="http://schemas.openxmlformats.org/officeDocument/2006/relationships/image" Target="../media/image125.png"/><Relationship Id="rId35" Type="http://schemas.openxmlformats.org/officeDocument/2006/relationships/image" Target="../media/image62.png"/><Relationship Id="rId36" Type="http://schemas.openxmlformats.org/officeDocument/2006/relationships/image" Target="../media/image63.png"/><Relationship Id="rId37" Type="http://schemas.openxmlformats.org/officeDocument/2006/relationships/image" Target="../media/image232.png"/><Relationship Id="rId38" Type="http://schemas.openxmlformats.org/officeDocument/2006/relationships/image" Target="../media/image65.png"/><Relationship Id="rId39" Type="http://schemas.openxmlformats.org/officeDocument/2006/relationships/image" Target="../media/image260.png"/><Relationship Id="rId40" Type="http://schemas.openxmlformats.org/officeDocument/2006/relationships/image" Target="../media/image97.png"/><Relationship Id="rId41" Type="http://schemas.openxmlformats.org/officeDocument/2006/relationships/image" Target="../media/image68.png"/><Relationship Id="rId42" Type="http://schemas.openxmlformats.org/officeDocument/2006/relationships/image" Target="../media/image69.png"/><Relationship Id="rId43" Type="http://schemas.openxmlformats.org/officeDocument/2006/relationships/image" Target="../media/image70.png"/><Relationship Id="rId44" Type="http://schemas.openxmlformats.org/officeDocument/2006/relationships/image" Target="../media/image71.png"/><Relationship Id="rId45" Type="http://schemas.openxmlformats.org/officeDocument/2006/relationships/image" Target="../media/image261.png"/><Relationship Id="rId46" Type="http://schemas.openxmlformats.org/officeDocument/2006/relationships/image" Target="../media/image262.png"/></Relationships>

</file>

<file path=ppt/slides/_rels/slide1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4.png"/><Relationship Id="rId3" Type="http://schemas.openxmlformats.org/officeDocument/2006/relationships/image" Target="../media/image235.png"/><Relationship Id="rId4" Type="http://schemas.openxmlformats.org/officeDocument/2006/relationships/image" Target="../media/image168.png"/><Relationship Id="rId5" Type="http://schemas.openxmlformats.org/officeDocument/2006/relationships/image" Target="../media/image237.png"/><Relationship Id="rId6" Type="http://schemas.openxmlformats.org/officeDocument/2006/relationships/image" Target="../media/image238.png"/><Relationship Id="rId7" Type="http://schemas.openxmlformats.org/officeDocument/2006/relationships/image" Target="../media/image263.png"/><Relationship Id="rId8" Type="http://schemas.openxmlformats.org/officeDocument/2006/relationships/image" Target="../media/image171.png"/><Relationship Id="rId9" Type="http://schemas.openxmlformats.org/officeDocument/2006/relationships/image" Target="../media/image264.png"/><Relationship Id="rId10" Type="http://schemas.openxmlformats.org/officeDocument/2006/relationships/image" Target="../media/image265.png"/><Relationship Id="rId11" Type="http://schemas.openxmlformats.org/officeDocument/2006/relationships/image" Target="../media/image14.png"/><Relationship Id="rId12" Type="http://schemas.openxmlformats.org/officeDocument/2006/relationships/image" Target="../media/image266.png"/><Relationship Id="rId13" Type="http://schemas.openxmlformats.org/officeDocument/2006/relationships/image" Target="../media/image267.png"/><Relationship Id="rId14" Type="http://schemas.openxmlformats.org/officeDocument/2006/relationships/image" Target="../media/image244.png"/><Relationship Id="rId15" Type="http://schemas.openxmlformats.org/officeDocument/2006/relationships/image" Target="../media/image10.png"/><Relationship Id="rId16" Type="http://schemas.openxmlformats.org/officeDocument/2006/relationships/image" Target="../media/image268.png"/><Relationship Id="rId17" Type="http://schemas.openxmlformats.org/officeDocument/2006/relationships/image" Target="../media/image83.png"/><Relationship Id="rId18" Type="http://schemas.openxmlformats.org/officeDocument/2006/relationships/image" Target="../media/image154.png"/><Relationship Id="rId19" Type="http://schemas.openxmlformats.org/officeDocument/2006/relationships/image" Target="../media/image247.png"/><Relationship Id="rId20" Type="http://schemas.openxmlformats.org/officeDocument/2006/relationships/image" Target="../media/image248.png"/><Relationship Id="rId21" Type="http://schemas.openxmlformats.org/officeDocument/2006/relationships/image" Target="../media/image249.png"/><Relationship Id="rId22" Type="http://schemas.openxmlformats.org/officeDocument/2006/relationships/image" Target="../media/image250.png"/><Relationship Id="rId23" Type="http://schemas.openxmlformats.org/officeDocument/2006/relationships/image" Target="../media/image269.png"/><Relationship Id="rId24" Type="http://schemas.openxmlformats.org/officeDocument/2006/relationships/image" Target="../media/image252.png"/><Relationship Id="rId25" Type="http://schemas.openxmlformats.org/officeDocument/2006/relationships/image" Target="../media/image270.png"/><Relationship Id="rId26" Type="http://schemas.openxmlformats.org/officeDocument/2006/relationships/image" Target="../media/image271.png"/><Relationship Id="rId27" Type="http://schemas.openxmlformats.org/officeDocument/2006/relationships/image" Target="../media/image255.png"/><Relationship Id="rId28" Type="http://schemas.openxmlformats.org/officeDocument/2006/relationships/image" Target="../media/image272.png"/><Relationship Id="rId29" Type="http://schemas.openxmlformats.org/officeDocument/2006/relationships/image" Target="../media/image257.png"/><Relationship Id="rId30" Type="http://schemas.openxmlformats.org/officeDocument/2006/relationships/image" Target="../media/image258.png"/><Relationship Id="rId31" Type="http://schemas.openxmlformats.org/officeDocument/2006/relationships/image" Target="../media/image259.png"/><Relationship Id="rId32" Type="http://schemas.openxmlformats.org/officeDocument/2006/relationships/image" Target="../media/image124.png"/><Relationship Id="rId33" Type="http://schemas.openxmlformats.org/officeDocument/2006/relationships/image" Target="../media/image125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232.png"/><Relationship Id="rId37" Type="http://schemas.openxmlformats.org/officeDocument/2006/relationships/image" Target="../media/image65.png"/><Relationship Id="rId38" Type="http://schemas.openxmlformats.org/officeDocument/2006/relationships/image" Target="../media/image273.png"/><Relationship Id="rId39" Type="http://schemas.openxmlformats.org/officeDocument/2006/relationships/image" Target="../media/image97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261.png"/><Relationship Id="rId45" Type="http://schemas.openxmlformats.org/officeDocument/2006/relationships/image" Target="../media/image262.png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7.png"/><Relationship Id="rId3" Type="http://schemas.openxmlformats.org/officeDocument/2006/relationships/image" Target="../media/image38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39.png"/><Relationship Id="rId7" Type="http://schemas.openxmlformats.org/officeDocument/2006/relationships/image" Target="../media/image40.png"/><Relationship Id="rId8" Type="http://schemas.openxmlformats.org/officeDocument/2006/relationships/image" Target="../media/image41.png"/><Relationship Id="rId9" Type="http://schemas.openxmlformats.org/officeDocument/2006/relationships/image" Target="../media/image8.png"/><Relationship Id="rId10" Type="http://schemas.openxmlformats.org/officeDocument/2006/relationships/image" Target="../media/image42.png"/><Relationship Id="rId11" Type="http://schemas.openxmlformats.org/officeDocument/2006/relationships/image" Target="../media/image14.png"/><Relationship Id="rId12" Type="http://schemas.openxmlformats.org/officeDocument/2006/relationships/image" Target="../media/image43.png"/><Relationship Id="rId13" Type="http://schemas.openxmlformats.org/officeDocument/2006/relationships/image" Target="../media/image12.png"/><Relationship Id="rId14" Type="http://schemas.openxmlformats.org/officeDocument/2006/relationships/image" Target="../media/image13.png"/><Relationship Id="rId15" Type="http://schemas.openxmlformats.org/officeDocument/2006/relationships/image" Target="../media/image10.png"/><Relationship Id="rId16" Type="http://schemas.openxmlformats.org/officeDocument/2006/relationships/image" Target="../media/image44.png"/><Relationship Id="rId17" Type="http://schemas.openxmlformats.org/officeDocument/2006/relationships/image" Target="../media/image45.png"/><Relationship Id="rId18" Type="http://schemas.openxmlformats.org/officeDocument/2006/relationships/image" Target="../media/image46.png"/><Relationship Id="rId19" Type="http://schemas.openxmlformats.org/officeDocument/2006/relationships/image" Target="../media/image47.png"/><Relationship Id="rId20" Type="http://schemas.openxmlformats.org/officeDocument/2006/relationships/image" Target="../media/image48.png"/><Relationship Id="rId21" Type="http://schemas.openxmlformats.org/officeDocument/2006/relationships/image" Target="../media/image49.png"/><Relationship Id="rId22" Type="http://schemas.openxmlformats.org/officeDocument/2006/relationships/image" Target="../media/image50.png"/><Relationship Id="rId23" Type="http://schemas.openxmlformats.org/officeDocument/2006/relationships/image" Target="../media/image51.png"/><Relationship Id="rId24" Type="http://schemas.openxmlformats.org/officeDocument/2006/relationships/image" Target="../media/image52.png"/><Relationship Id="rId25" Type="http://schemas.openxmlformats.org/officeDocument/2006/relationships/image" Target="../media/image53.png"/><Relationship Id="rId26" Type="http://schemas.openxmlformats.org/officeDocument/2006/relationships/image" Target="../media/image54.png"/><Relationship Id="rId27" Type="http://schemas.openxmlformats.org/officeDocument/2006/relationships/image" Target="../media/image55.png"/><Relationship Id="rId28" Type="http://schemas.openxmlformats.org/officeDocument/2006/relationships/image" Target="../media/image56.png"/><Relationship Id="rId29" Type="http://schemas.openxmlformats.org/officeDocument/2006/relationships/image" Target="../media/image57.png"/><Relationship Id="rId30" Type="http://schemas.openxmlformats.org/officeDocument/2006/relationships/image" Target="../media/image58.png"/><Relationship Id="rId31" Type="http://schemas.openxmlformats.org/officeDocument/2006/relationships/image" Target="../media/image59.png"/><Relationship Id="rId32" Type="http://schemas.openxmlformats.org/officeDocument/2006/relationships/image" Target="../media/image60.png"/><Relationship Id="rId33" Type="http://schemas.openxmlformats.org/officeDocument/2006/relationships/image" Target="../media/image61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64.png"/><Relationship Id="rId37" Type="http://schemas.openxmlformats.org/officeDocument/2006/relationships/image" Target="../media/image65.png"/><Relationship Id="rId38" Type="http://schemas.openxmlformats.org/officeDocument/2006/relationships/image" Target="../media/image66.png"/><Relationship Id="rId39" Type="http://schemas.openxmlformats.org/officeDocument/2006/relationships/image" Target="../media/image67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72.png"/><Relationship Id="rId45" Type="http://schemas.openxmlformats.org/officeDocument/2006/relationships/image" Target="../media/image73.png"/></Relationships>

</file>

<file path=ppt/slides/_rels/slide2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4.png"/><Relationship Id="rId3" Type="http://schemas.openxmlformats.org/officeDocument/2006/relationships/image" Target="../media/image235.png"/><Relationship Id="rId4" Type="http://schemas.openxmlformats.org/officeDocument/2006/relationships/image" Target="../media/image168.png"/><Relationship Id="rId5" Type="http://schemas.openxmlformats.org/officeDocument/2006/relationships/image" Target="../media/image237.png"/><Relationship Id="rId6" Type="http://schemas.openxmlformats.org/officeDocument/2006/relationships/image" Target="../media/image238.png"/><Relationship Id="rId7" Type="http://schemas.openxmlformats.org/officeDocument/2006/relationships/image" Target="../media/image263.png"/><Relationship Id="rId8" Type="http://schemas.openxmlformats.org/officeDocument/2006/relationships/image" Target="../media/image171.png"/><Relationship Id="rId9" Type="http://schemas.openxmlformats.org/officeDocument/2006/relationships/image" Target="../media/image264.png"/><Relationship Id="rId10" Type="http://schemas.openxmlformats.org/officeDocument/2006/relationships/image" Target="../media/image265.png"/><Relationship Id="rId11" Type="http://schemas.openxmlformats.org/officeDocument/2006/relationships/image" Target="../media/image14.png"/><Relationship Id="rId12" Type="http://schemas.openxmlformats.org/officeDocument/2006/relationships/image" Target="../media/image266.png"/><Relationship Id="rId13" Type="http://schemas.openxmlformats.org/officeDocument/2006/relationships/image" Target="../media/image267.png"/><Relationship Id="rId14" Type="http://schemas.openxmlformats.org/officeDocument/2006/relationships/image" Target="../media/image244.png"/><Relationship Id="rId15" Type="http://schemas.openxmlformats.org/officeDocument/2006/relationships/image" Target="../media/image10.png"/><Relationship Id="rId16" Type="http://schemas.openxmlformats.org/officeDocument/2006/relationships/image" Target="../media/image268.png"/><Relationship Id="rId17" Type="http://schemas.openxmlformats.org/officeDocument/2006/relationships/image" Target="../media/image83.png"/><Relationship Id="rId18" Type="http://schemas.openxmlformats.org/officeDocument/2006/relationships/image" Target="../media/image154.png"/><Relationship Id="rId19" Type="http://schemas.openxmlformats.org/officeDocument/2006/relationships/image" Target="../media/image247.png"/><Relationship Id="rId20" Type="http://schemas.openxmlformats.org/officeDocument/2006/relationships/image" Target="../media/image248.png"/><Relationship Id="rId21" Type="http://schemas.openxmlformats.org/officeDocument/2006/relationships/image" Target="../media/image249.png"/><Relationship Id="rId22" Type="http://schemas.openxmlformats.org/officeDocument/2006/relationships/image" Target="../media/image250.png"/><Relationship Id="rId23" Type="http://schemas.openxmlformats.org/officeDocument/2006/relationships/image" Target="../media/image274.png"/><Relationship Id="rId24" Type="http://schemas.openxmlformats.org/officeDocument/2006/relationships/image" Target="../media/image252.png"/><Relationship Id="rId25" Type="http://schemas.openxmlformats.org/officeDocument/2006/relationships/image" Target="../media/image270.png"/><Relationship Id="rId26" Type="http://schemas.openxmlformats.org/officeDocument/2006/relationships/image" Target="../media/image275.png"/><Relationship Id="rId27" Type="http://schemas.openxmlformats.org/officeDocument/2006/relationships/image" Target="../media/image255.png"/><Relationship Id="rId28" Type="http://schemas.openxmlformats.org/officeDocument/2006/relationships/image" Target="../media/image272.png"/><Relationship Id="rId29" Type="http://schemas.openxmlformats.org/officeDocument/2006/relationships/image" Target="../media/image257.png"/><Relationship Id="rId30" Type="http://schemas.openxmlformats.org/officeDocument/2006/relationships/image" Target="../media/image258.png"/><Relationship Id="rId31" Type="http://schemas.openxmlformats.org/officeDocument/2006/relationships/image" Target="../media/image259.png"/><Relationship Id="rId32" Type="http://schemas.openxmlformats.org/officeDocument/2006/relationships/image" Target="../media/image124.png"/><Relationship Id="rId33" Type="http://schemas.openxmlformats.org/officeDocument/2006/relationships/image" Target="../media/image125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232.png"/><Relationship Id="rId37" Type="http://schemas.openxmlformats.org/officeDocument/2006/relationships/image" Target="../media/image65.png"/><Relationship Id="rId38" Type="http://schemas.openxmlformats.org/officeDocument/2006/relationships/image" Target="../media/image276.png"/><Relationship Id="rId39" Type="http://schemas.openxmlformats.org/officeDocument/2006/relationships/image" Target="../media/image97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277.png"/><Relationship Id="rId45" Type="http://schemas.openxmlformats.org/officeDocument/2006/relationships/image" Target="../media/image278.png"/></Relationships>

</file>

<file path=ppt/slides/_rels/slide2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4.png"/><Relationship Id="rId3" Type="http://schemas.openxmlformats.org/officeDocument/2006/relationships/image" Target="../media/image235.png"/><Relationship Id="rId4" Type="http://schemas.openxmlformats.org/officeDocument/2006/relationships/image" Target="../media/image168.png"/><Relationship Id="rId5" Type="http://schemas.openxmlformats.org/officeDocument/2006/relationships/image" Target="../media/image237.png"/><Relationship Id="rId6" Type="http://schemas.openxmlformats.org/officeDocument/2006/relationships/image" Target="../media/image238.png"/><Relationship Id="rId7" Type="http://schemas.openxmlformats.org/officeDocument/2006/relationships/image" Target="../media/image263.png"/><Relationship Id="rId8" Type="http://schemas.openxmlformats.org/officeDocument/2006/relationships/image" Target="../media/image171.png"/><Relationship Id="rId9" Type="http://schemas.openxmlformats.org/officeDocument/2006/relationships/image" Target="../media/image264.png"/><Relationship Id="rId10" Type="http://schemas.openxmlformats.org/officeDocument/2006/relationships/image" Target="../media/image265.png"/><Relationship Id="rId11" Type="http://schemas.openxmlformats.org/officeDocument/2006/relationships/image" Target="../media/image14.png"/><Relationship Id="rId12" Type="http://schemas.openxmlformats.org/officeDocument/2006/relationships/image" Target="../media/image266.png"/><Relationship Id="rId13" Type="http://schemas.openxmlformats.org/officeDocument/2006/relationships/image" Target="../media/image267.png"/><Relationship Id="rId14" Type="http://schemas.openxmlformats.org/officeDocument/2006/relationships/image" Target="../media/image244.png"/><Relationship Id="rId15" Type="http://schemas.openxmlformats.org/officeDocument/2006/relationships/image" Target="../media/image10.png"/><Relationship Id="rId16" Type="http://schemas.openxmlformats.org/officeDocument/2006/relationships/image" Target="../media/image268.png"/><Relationship Id="rId17" Type="http://schemas.openxmlformats.org/officeDocument/2006/relationships/image" Target="../media/image83.png"/><Relationship Id="rId18" Type="http://schemas.openxmlformats.org/officeDocument/2006/relationships/image" Target="../media/image154.png"/><Relationship Id="rId19" Type="http://schemas.openxmlformats.org/officeDocument/2006/relationships/image" Target="../media/image247.png"/><Relationship Id="rId20" Type="http://schemas.openxmlformats.org/officeDocument/2006/relationships/image" Target="../media/image248.png"/><Relationship Id="rId21" Type="http://schemas.openxmlformats.org/officeDocument/2006/relationships/image" Target="../media/image249.png"/><Relationship Id="rId22" Type="http://schemas.openxmlformats.org/officeDocument/2006/relationships/image" Target="../media/image250.png"/><Relationship Id="rId23" Type="http://schemas.openxmlformats.org/officeDocument/2006/relationships/image" Target="../media/image279.png"/><Relationship Id="rId24" Type="http://schemas.openxmlformats.org/officeDocument/2006/relationships/image" Target="../media/image252.png"/><Relationship Id="rId25" Type="http://schemas.openxmlformats.org/officeDocument/2006/relationships/image" Target="../media/image270.png"/><Relationship Id="rId26" Type="http://schemas.openxmlformats.org/officeDocument/2006/relationships/image" Target="../media/image280.png"/><Relationship Id="rId27" Type="http://schemas.openxmlformats.org/officeDocument/2006/relationships/image" Target="../media/image255.png"/><Relationship Id="rId28" Type="http://schemas.openxmlformats.org/officeDocument/2006/relationships/image" Target="../media/image272.png"/><Relationship Id="rId29" Type="http://schemas.openxmlformats.org/officeDocument/2006/relationships/image" Target="../media/image257.png"/><Relationship Id="rId30" Type="http://schemas.openxmlformats.org/officeDocument/2006/relationships/image" Target="../media/image258.png"/><Relationship Id="rId31" Type="http://schemas.openxmlformats.org/officeDocument/2006/relationships/image" Target="../media/image259.png"/><Relationship Id="rId32" Type="http://schemas.openxmlformats.org/officeDocument/2006/relationships/image" Target="../media/image124.png"/><Relationship Id="rId33" Type="http://schemas.openxmlformats.org/officeDocument/2006/relationships/image" Target="../media/image125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232.png"/><Relationship Id="rId37" Type="http://schemas.openxmlformats.org/officeDocument/2006/relationships/image" Target="../media/image65.png"/><Relationship Id="rId38" Type="http://schemas.openxmlformats.org/officeDocument/2006/relationships/image" Target="../media/image281.png"/><Relationship Id="rId39" Type="http://schemas.openxmlformats.org/officeDocument/2006/relationships/image" Target="../media/image97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277.png"/><Relationship Id="rId45" Type="http://schemas.openxmlformats.org/officeDocument/2006/relationships/image" Target="../media/image278.png"/></Relationships>

</file>

<file path=ppt/slides/_rels/slide2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4.png"/><Relationship Id="rId3" Type="http://schemas.openxmlformats.org/officeDocument/2006/relationships/image" Target="../media/image235.png"/><Relationship Id="rId4" Type="http://schemas.openxmlformats.org/officeDocument/2006/relationships/image" Target="../media/image168.png"/><Relationship Id="rId5" Type="http://schemas.openxmlformats.org/officeDocument/2006/relationships/image" Target="../media/image237.png"/><Relationship Id="rId6" Type="http://schemas.openxmlformats.org/officeDocument/2006/relationships/image" Target="../media/image238.png"/><Relationship Id="rId7" Type="http://schemas.openxmlformats.org/officeDocument/2006/relationships/image" Target="../media/image263.png"/><Relationship Id="rId8" Type="http://schemas.openxmlformats.org/officeDocument/2006/relationships/image" Target="../media/image171.png"/><Relationship Id="rId9" Type="http://schemas.openxmlformats.org/officeDocument/2006/relationships/image" Target="../media/image264.png"/><Relationship Id="rId10" Type="http://schemas.openxmlformats.org/officeDocument/2006/relationships/image" Target="../media/image265.png"/><Relationship Id="rId11" Type="http://schemas.openxmlformats.org/officeDocument/2006/relationships/image" Target="../media/image14.png"/><Relationship Id="rId12" Type="http://schemas.openxmlformats.org/officeDocument/2006/relationships/image" Target="../media/image266.png"/><Relationship Id="rId13" Type="http://schemas.openxmlformats.org/officeDocument/2006/relationships/image" Target="../media/image267.png"/><Relationship Id="rId14" Type="http://schemas.openxmlformats.org/officeDocument/2006/relationships/image" Target="../media/image244.png"/><Relationship Id="rId15" Type="http://schemas.openxmlformats.org/officeDocument/2006/relationships/image" Target="../media/image10.png"/><Relationship Id="rId16" Type="http://schemas.openxmlformats.org/officeDocument/2006/relationships/image" Target="../media/image268.png"/><Relationship Id="rId17" Type="http://schemas.openxmlformats.org/officeDocument/2006/relationships/image" Target="../media/image83.png"/><Relationship Id="rId18" Type="http://schemas.openxmlformats.org/officeDocument/2006/relationships/image" Target="../media/image154.png"/><Relationship Id="rId19" Type="http://schemas.openxmlformats.org/officeDocument/2006/relationships/image" Target="../media/image247.png"/><Relationship Id="rId20" Type="http://schemas.openxmlformats.org/officeDocument/2006/relationships/image" Target="../media/image248.png"/><Relationship Id="rId21" Type="http://schemas.openxmlformats.org/officeDocument/2006/relationships/image" Target="../media/image249.png"/><Relationship Id="rId22" Type="http://schemas.openxmlformats.org/officeDocument/2006/relationships/image" Target="../media/image250.png"/><Relationship Id="rId23" Type="http://schemas.openxmlformats.org/officeDocument/2006/relationships/image" Target="../media/image282.png"/><Relationship Id="rId24" Type="http://schemas.openxmlformats.org/officeDocument/2006/relationships/image" Target="../media/image252.png"/><Relationship Id="rId25" Type="http://schemas.openxmlformats.org/officeDocument/2006/relationships/image" Target="../media/image270.png"/><Relationship Id="rId26" Type="http://schemas.openxmlformats.org/officeDocument/2006/relationships/image" Target="../media/image283.png"/><Relationship Id="rId27" Type="http://schemas.openxmlformats.org/officeDocument/2006/relationships/image" Target="../media/image255.png"/><Relationship Id="rId28" Type="http://schemas.openxmlformats.org/officeDocument/2006/relationships/image" Target="../media/image272.png"/><Relationship Id="rId29" Type="http://schemas.openxmlformats.org/officeDocument/2006/relationships/image" Target="../media/image257.png"/><Relationship Id="rId30" Type="http://schemas.openxmlformats.org/officeDocument/2006/relationships/image" Target="../media/image258.png"/><Relationship Id="rId31" Type="http://schemas.openxmlformats.org/officeDocument/2006/relationships/image" Target="../media/image259.png"/><Relationship Id="rId32" Type="http://schemas.openxmlformats.org/officeDocument/2006/relationships/image" Target="../media/image284.png"/><Relationship Id="rId33" Type="http://schemas.openxmlformats.org/officeDocument/2006/relationships/image" Target="../media/image285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232.png"/><Relationship Id="rId37" Type="http://schemas.openxmlformats.org/officeDocument/2006/relationships/image" Target="../media/image286.png"/><Relationship Id="rId38" Type="http://schemas.openxmlformats.org/officeDocument/2006/relationships/image" Target="../media/image287.png"/><Relationship Id="rId39" Type="http://schemas.openxmlformats.org/officeDocument/2006/relationships/image" Target="../media/image288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289.png"/><Relationship Id="rId45" Type="http://schemas.openxmlformats.org/officeDocument/2006/relationships/image" Target="../media/image290.png"/></Relationships>

</file>

<file path=ppt/slides/_rels/slide2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4.png"/><Relationship Id="rId3" Type="http://schemas.openxmlformats.org/officeDocument/2006/relationships/image" Target="../media/image235.png"/><Relationship Id="rId4" Type="http://schemas.openxmlformats.org/officeDocument/2006/relationships/image" Target="../media/image168.png"/><Relationship Id="rId5" Type="http://schemas.openxmlformats.org/officeDocument/2006/relationships/image" Target="../media/image237.png"/><Relationship Id="rId6" Type="http://schemas.openxmlformats.org/officeDocument/2006/relationships/image" Target="../media/image238.png"/><Relationship Id="rId7" Type="http://schemas.openxmlformats.org/officeDocument/2006/relationships/image" Target="../media/image263.png"/><Relationship Id="rId8" Type="http://schemas.openxmlformats.org/officeDocument/2006/relationships/image" Target="../media/image171.png"/><Relationship Id="rId9" Type="http://schemas.openxmlformats.org/officeDocument/2006/relationships/image" Target="../media/image264.png"/><Relationship Id="rId10" Type="http://schemas.openxmlformats.org/officeDocument/2006/relationships/image" Target="../media/image265.png"/><Relationship Id="rId11" Type="http://schemas.openxmlformats.org/officeDocument/2006/relationships/image" Target="../media/image14.png"/><Relationship Id="rId12" Type="http://schemas.openxmlformats.org/officeDocument/2006/relationships/image" Target="../media/image266.png"/><Relationship Id="rId13" Type="http://schemas.openxmlformats.org/officeDocument/2006/relationships/image" Target="../media/image267.png"/><Relationship Id="rId14" Type="http://schemas.openxmlformats.org/officeDocument/2006/relationships/image" Target="../media/image244.png"/><Relationship Id="rId15" Type="http://schemas.openxmlformats.org/officeDocument/2006/relationships/image" Target="../media/image10.png"/><Relationship Id="rId16" Type="http://schemas.openxmlformats.org/officeDocument/2006/relationships/image" Target="../media/image268.png"/><Relationship Id="rId17" Type="http://schemas.openxmlformats.org/officeDocument/2006/relationships/image" Target="../media/image83.png"/><Relationship Id="rId18" Type="http://schemas.openxmlformats.org/officeDocument/2006/relationships/image" Target="../media/image154.png"/><Relationship Id="rId19" Type="http://schemas.openxmlformats.org/officeDocument/2006/relationships/image" Target="../media/image247.png"/><Relationship Id="rId20" Type="http://schemas.openxmlformats.org/officeDocument/2006/relationships/image" Target="../media/image248.png"/><Relationship Id="rId21" Type="http://schemas.openxmlformats.org/officeDocument/2006/relationships/image" Target="../media/image249.png"/><Relationship Id="rId22" Type="http://schemas.openxmlformats.org/officeDocument/2006/relationships/image" Target="../media/image250.png"/><Relationship Id="rId23" Type="http://schemas.openxmlformats.org/officeDocument/2006/relationships/image" Target="../media/image291.png"/><Relationship Id="rId24" Type="http://schemas.openxmlformats.org/officeDocument/2006/relationships/image" Target="../media/image252.png"/><Relationship Id="rId25" Type="http://schemas.openxmlformats.org/officeDocument/2006/relationships/image" Target="../media/image270.png"/><Relationship Id="rId26" Type="http://schemas.openxmlformats.org/officeDocument/2006/relationships/image" Target="../media/image292.png"/><Relationship Id="rId27" Type="http://schemas.openxmlformats.org/officeDocument/2006/relationships/image" Target="../media/image255.png"/><Relationship Id="rId28" Type="http://schemas.openxmlformats.org/officeDocument/2006/relationships/image" Target="../media/image272.png"/><Relationship Id="rId29" Type="http://schemas.openxmlformats.org/officeDocument/2006/relationships/image" Target="../media/image257.png"/><Relationship Id="rId30" Type="http://schemas.openxmlformats.org/officeDocument/2006/relationships/image" Target="../media/image258.png"/><Relationship Id="rId31" Type="http://schemas.openxmlformats.org/officeDocument/2006/relationships/image" Target="../media/image259.png"/><Relationship Id="rId32" Type="http://schemas.openxmlformats.org/officeDocument/2006/relationships/image" Target="../media/image293.png"/><Relationship Id="rId33" Type="http://schemas.openxmlformats.org/officeDocument/2006/relationships/image" Target="../media/image125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232.png"/><Relationship Id="rId37" Type="http://schemas.openxmlformats.org/officeDocument/2006/relationships/image" Target="../media/image294.png"/><Relationship Id="rId38" Type="http://schemas.openxmlformats.org/officeDocument/2006/relationships/image" Target="../media/image295.png"/><Relationship Id="rId39" Type="http://schemas.openxmlformats.org/officeDocument/2006/relationships/image" Target="../media/image296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289.png"/><Relationship Id="rId45" Type="http://schemas.openxmlformats.org/officeDocument/2006/relationships/image" Target="../media/image290.png"/></Relationships>

</file>

<file path=ppt/slides/_rels/slide2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4.png"/><Relationship Id="rId3" Type="http://schemas.openxmlformats.org/officeDocument/2006/relationships/image" Target="../media/image235.png"/><Relationship Id="rId4" Type="http://schemas.openxmlformats.org/officeDocument/2006/relationships/image" Target="../media/image168.png"/><Relationship Id="rId5" Type="http://schemas.openxmlformats.org/officeDocument/2006/relationships/image" Target="../media/image237.png"/><Relationship Id="rId6" Type="http://schemas.openxmlformats.org/officeDocument/2006/relationships/image" Target="../media/image238.png"/><Relationship Id="rId7" Type="http://schemas.openxmlformats.org/officeDocument/2006/relationships/image" Target="../media/image263.png"/><Relationship Id="rId8" Type="http://schemas.openxmlformats.org/officeDocument/2006/relationships/image" Target="../media/image171.png"/><Relationship Id="rId9" Type="http://schemas.openxmlformats.org/officeDocument/2006/relationships/image" Target="../media/image264.png"/><Relationship Id="rId10" Type="http://schemas.openxmlformats.org/officeDocument/2006/relationships/image" Target="../media/image265.png"/><Relationship Id="rId11" Type="http://schemas.openxmlformats.org/officeDocument/2006/relationships/image" Target="../media/image14.png"/><Relationship Id="rId12" Type="http://schemas.openxmlformats.org/officeDocument/2006/relationships/image" Target="../media/image266.png"/><Relationship Id="rId13" Type="http://schemas.openxmlformats.org/officeDocument/2006/relationships/image" Target="../media/image267.png"/><Relationship Id="rId14" Type="http://schemas.openxmlformats.org/officeDocument/2006/relationships/image" Target="../media/image244.png"/><Relationship Id="rId15" Type="http://schemas.openxmlformats.org/officeDocument/2006/relationships/image" Target="../media/image10.png"/><Relationship Id="rId16" Type="http://schemas.openxmlformats.org/officeDocument/2006/relationships/image" Target="../media/image268.png"/><Relationship Id="rId17" Type="http://schemas.openxmlformats.org/officeDocument/2006/relationships/image" Target="../media/image83.png"/><Relationship Id="rId18" Type="http://schemas.openxmlformats.org/officeDocument/2006/relationships/image" Target="../media/image154.png"/><Relationship Id="rId19" Type="http://schemas.openxmlformats.org/officeDocument/2006/relationships/image" Target="../media/image247.png"/><Relationship Id="rId20" Type="http://schemas.openxmlformats.org/officeDocument/2006/relationships/image" Target="../media/image248.png"/><Relationship Id="rId21" Type="http://schemas.openxmlformats.org/officeDocument/2006/relationships/image" Target="../media/image249.png"/><Relationship Id="rId22" Type="http://schemas.openxmlformats.org/officeDocument/2006/relationships/image" Target="../media/image250.png"/><Relationship Id="rId23" Type="http://schemas.openxmlformats.org/officeDocument/2006/relationships/image" Target="../media/image297.png"/><Relationship Id="rId24" Type="http://schemas.openxmlformats.org/officeDocument/2006/relationships/image" Target="../media/image252.png"/><Relationship Id="rId25" Type="http://schemas.openxmlformats.org/officeDocument/2006/relationships/image" Target="../media/image270.png"/><Relationship Id="rId26" Type="http://schemas.openxmlformats.org/officeDocument/2006/relationships/image" Target="../media/image298.png"/><Relationship Id="rId27" Type="http://schemas.openxmlformats.org/officeDocument/2006/relationships/image" Target="../media/image255.png"/><Relationship Id="rId28" Type="http://schemas.openxmlformats.org/officeDocument/2006/relationships/image" Target="../media/image272.png"/><Relationship Id="rId29" Type="http://schemas.openxmlformats.org/officeDocument/2006/relationships/image" Target="../media/image257.png"/><Relationship Id="rId30" Type="http://schemas.openxmlformats.org/officeDocument/2006/relationships/image" Target="../media/image258.png"/><Relationship Id="rId31" Type="http://schemas.openxmlformats.org/officeDocument/2006/relationships/image" Target="../media/image259.png"/><Relationship Id="rId32" Type="http://schemas.openxmlformats.org/officeDocument/2006/relationships/image" Target="../media/image293.png"/><Relationship Id="rId33" Type="http://schemas.openxmlformats.org/officeDocument/2006/relationships/image" Target="../media/image125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232.png"/><Relationship Id="rId37" Type="http://schemas.openxmlformats.org/officeDocument/2006/relationships/image" Target="../media/image294.png"/><Relationship Id="rId38" Type="http://schemas.openxmlformats.org/officeDocument/2006/relationships/image" Target="../media/image299.png"/><Relationship Id="rId39" Type="http://schemas.openxmlformats.org/officeDocument/2006/relationships/image" Target="../media/image296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300.png"/><Relationship Id="rId45" Type="http://schemas.openxmlformats.org/officeDocument/2006/relationships/image" Target="../media/image301.png"/></Relationships>

</file>

<file path=ppt/slides/_rels/slide2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4.png"/><Relationship Id="rId3" Type="http://schemas.openxmlformats.org/officeDocument/2006/relationships/image" Target="../media/image235.png"/><Relationship Id="rId4" Type="http://schemas.openxmlformats.org/officeDocument/2006/relationships/image" Target="../media/image168.png"/><Relationship Id="rId5" Type="http://schemas.openxmlformats.org/officeDocument/2006/relationships/image" Target="../media/image237.png"/><Relationship Id="rId6" Type="http://schemas.openxmlformats.org/officeDocument/2006/relationships/image" Target="../media/image238.png"/><Relationship Id="rId7" Type="http://schemas.openxmlformats.org/officeDocument/2006/relationships/image" Target="../media/image263.png"/><Relationship Id="rId8" Type="http://schemas.openxmlformats.org/officeDocument/2006/relationships/image" Target="../media/image171.png"/><Relationship Id="rId9" Type="http://schemas.openxmlformats.org/officeDocument/2006/relationships/image" Target="../media/image264.png"/><Relationship Id="rId10" Type="http://schemas.openxmlformats.org/officeDocument/2006/relationships/image" Target="../media/image265.png"/><Relationship Id="rId11" Type="http://schemas.openxmlformats.org/officeDocument/2006/relationships/image" Target="../media/image14.png"/><Relationship Id="rId12" Type="http://schemas.openxmlformats.org/officeDocument/2006/relationships/image" Target="../media/image266.png"/><Relationship Id="rId13" Type="http://schemas.openxmlformats.org/officeDocument/2006/relationships/image" Target="../media/image267.png"/><Relationship Id="rId14" Type="http://schemas.openxmlformats.org/officeDocument/2006/relationships/image" Target="../media/image244.png"/><Relationship Id="rId15" Type="http://schemas.openxmlformats.org/officeDocument/2006/relationships/image" Target="../media/image10.png"/><Relationship Id="rId16" Type="http://schemas.openxmlformats.org/officeDocument/2006/relationships/image" Target="../media/image268.png"/><Relationship Id="rId17" Type="http://schemas.openxmlformats.org/officeDocument/2006/relationships/image" Target="../media/image83.png"/><Relationship Id="rId18" Type="http://schemas.openxmlformats.org/officeDocument/2006/relationships/image" Target="../media/image154.png"/><Relationship Id="rId19" Type="http://schemas.openxmlformats.org/officeDocument/2006/relationships/image" Target="../media/image247.png"/><Relationship Id="rId20" Type="http://schemas.openxmlformats.org/officeDocument/2006/relationships/image" Target="../media/image248.png"/><Relationship Id="rId21" Type="http://schemas.openxmlformats.org/officeDocument/2006/relationships/image" Target="../media/image249.png"/><Relationship Id="rId22" Type="http://schemas.openxmlformats.org/officeDocument/2006/relationships/image" Target="../media/image250.png"/><Relationship Id="rId23" Type="http://schemas.openxmlformats.org/officeDocument/2006/relationships/image" Target="../media/image302.png"/><Relationship Id="rId24" Type="http://schemas.openxmlformats.org/officeDocument/2006/relationships/image" Target="../media/image252.png"/><Relationship Id="rId25" Type="http://schemas.openxmlformats.org/officeDocument/2006/relationships/image" Target="../media/image270.png"/><Relationship Id="rId26" Type="http://schemas.openxmlformats.org/officeDocument/2006/relationships/image" Target="../media/image303.png"/><Relationship Id="rId27" Type="http://schemas.openxmlformats.org/officeDocument/2006/relationships/image" Target="../media/image255.png"/><Relationship Id="rId28" Type="http://schemas.openxmlformats.org/officeDocument/2006/relationships/image" Target="../media/image272.png"/><Relationship Id="rId29" Type="http://schemas.openxmlformats.org/officeDocument/2006/relationships/image" Target="../media/image257.png"/><Relationship Id="rId30" Type="http://schemas.openxmlformats.org/officeDocument/2006/relationships/image" Target="../media/image258.png"/><Relationship Id="rId31" Type="http://schemas.openxmlformats.org/officeDocument/2006/relationships/image" Target="../media/image259.png"/><Relationship Id="rId32" Type="http://schemas.openxmlformats.org/officeDocument/2006/relationships/image" Target="../media/image293.png"/><Relationship Id="rId33" Type="http://schemas.openxmlformats.org/officeDocument/2006/relationships/image" Target="../media/image125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232.png"/><Relationship Id="rId37" Type="http://schemas.openxmlformats.org/officeDocument/2006/relationships/image" Target="../media/image294.png"/><Relationship Id="rId38" Type="http://schemas.openxmlformats.org/officeDocument/2006/relationships/image" Target="../media/image304.png"/><Relationship Id="rId39" Type="http://schemas.openxmlformats.org/officeDocument/2006/relationships/image" Target="../media/image296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300.png"/><Relationship Id="rId45" Type="http://schemas.openxmlformats.org/officeDocument/2006/relationships/image" Target="../media/image301.png"/></Relationships>

</file>

<file path=ppt/slides/_rels/slide2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05.png"/><Relationship Id="rId3" Type="http://schemas.openxmlformats.org/officeDocument/2006/relationships/image" Target="../media/image306.png"/><Relationship Id="rId4" Type="http://schemas.openxmlformats.org/officeDocument/2006/relationships/image" Target="../media/image307.png"/><Relationship Id="rId5" Type="http://schemas.openxmlformats.org/officeDocument/2006/relationships/image" Target="../media/image308.png"/><Relationship Id="rId6" Type="http://schemas.openxmlformats.org/officeDocument/2006/relationships/image" Target="../media/image309.png"/><Relationship Id="rId7" Type="http://schemas.openxmlformats.org/officeDocument/2006/relationships/image" Target="../media/image310.png"/><Relationship Id="rId8" Type="http://schemas.openxmlformats.org/officeDocument/2006/relationships/image" Target="../media/image311.png"/><Relationship Id="rId9" Type="http://schemas.openxmlformats.org/officeDocument/2006/relationships/image" Target="../media/image312.png"/><Relationship Id="rId10" Type="http://schemas.openxmlformats.org/officeDocument/2006/relationships/image" Target="../media/image313.png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7.png"/><Relationship Id="rId3" Type="http://schemas.openxmlformats.org/officeDocument/2006/relationships/image" Target="../media/image74.png"/><Relationship Id="rId4" Type="http://schemas.openxmlformats.org/officeDocument/2006/relationships/image" Target="../media/image3.png"/><Relationship Id="rId5" Type="http://schemas.openxmlformats.org/officeDocument/2006/relationships/image" Target="../media/image75.png"/><Relationship Id="rId6" Type="http://schemas.openxmlformats.org/officeDocument/2006/relationships/image" Target="../media/image76.png"/><Relationship Id="rId7" Type="http://schemas.openxmlformats.org/officeDocument/2006/relationships/image" Target="../media/image77.png"/><Relationship Id="rId8" Type="http://schemas.openxmlformats.org/officeDocument/2006/relationships/image" Target="../media/image41.png"/><Relationship Id="rId9" Type="http://schemas.openxmlformats.org/officeDocument/2006/relationships/image" Target="../media/image78.png"/><Relationship Id="rId10" Type="http://schemas.openxmlformats.org/officeDocument/2006/relationships/image" Target="../media/image79.png"/><Relationship Id="rId11" Type="http://schemas.openxmlformats.org/officeDocument/2006/relationships/image" Target="../media/image14.png"/><Relationship Id="rId12" Type="http://schemas.openxmlformats.org/officeDocument/2006/relationships/image" Target="../media/image43.png"/><Relationship Id="rId13" Type="http://schemas.openxmlformats.org/officeDocument/2006/relationships/image" Target="../media/image80.png"/><Relationship Id="rId14" Type="http://schemas.openxmlformats.org/officeDocument/2006/relationships/image" Target="../media/image81.png"/><Relationship Id="rId15" Type="http://schemas.openxmlformats.org/officeDocument/2006/relationships/image" Target="../media/image10.png"/><Relationship Id="rId16" Type="http://schemas.openxmlformats.org/officeDocument/2006/relationships/image" Target="../media/image82.png"/><Relationship Id="rId17" Type="http://schemas.openxmlformats.org/officeDocument/2006/relationships/image" Target="../media/image15.png"/><Relationship Id="rId18" Type="http://schemas.openxmlformats.org/officeDocument/2006/relationships/image" Target="../media/image83.png"/><Relationship Id="rId19" Type="http://schemas.openxmlformats.org/officeDocument/2006/relationships/image" Target="../media/image46.png"/><Relationship Id="rId20" Type="http://schemas.openxmlformats.org/officeDocument/2006/relationships/image" Target="../media/image84.png"/><Relationship Id="rId21" Type="http://schemas.openxmlformats.org/officeDocument/2006/relationships/image" Target="../media/image19.png"/><Relationship Id="rId22" Type="http://schemas.openxmlformats.org/officeDocument/2006/relationships/image" Target="../media/image85.png"/><Relationship Id="rId23" Type="http://schemas.openxmlformats.org/officeDocument/2006/relationships/image" Target="../media/image86.png"/><Relationship Id="rId24" Type="http://schemas.openxmlformats.org/officeDocument/2006/relationships/image" Target="../media/image87.png"/><Relationship Id="rId25" Type="http://schemas.openxmlformats.org/officeDocument/2006/relationships/image" Target="../media/image88.png"/><Relationship Id="rId26" Type="http://schemas.openxmlformats.org/officeDocument/2006/relationships/image" Target="../media/image89.png"/><Relationship Id="rId27" Type="http://schemas.openxmlformats.org/officeDocument/2006/relationships/image" Target="../media/image90.png"/><Relationship Id="rId28" Type="http://schemas.openxmlformats.org/officeDocument/2006/relationships/image" Target="../media/image91.png"/><Relationship Id="rId29" Type="http://schemas.openxmlformats.org/officeDocument/2006/relationships/image" Target="../media/image92.png"/><Relationship Id="rId30" Type="http://schemas.openxmlformats.org/officeDocument/2006/relationships/image" Target="../media/image93.png"/><Relationship Id="rId31" Type="http://schemas.openxmlformats.org/officeDocument/2006/relationships/image" Target="../media/image58.png"/><Relationship Id="rId32" Type="http://schemas.openxmlformats.org/officeDocument/2006/relationships/image" Target="../media/image59.png"/><Relationship Id="rId33" Type="http://schemas.openxmlformats.org/officeDocument/2006/relationships/image" Target="../media/image94.png"/><Relationship Id="rId34" Type="http://schemas.openxmlformats.org/officeDocument/2006/relationships/image" Target="../media/image61.png"/><Relationship Id="rId35" Type="http://schemas.openxmlformats.org/officeDocument/2006/relationships/image" Target="../media/image62.png"/><Relationship Id="rId36" Type="http://schemas.openxmlformats.org/officeDocument/2006/relationships/image" Target="../media/image63.png"/><Relationship Id="rId37" Type="http://schemas.openxmlformats.org/officeDocument/2006/relationships/image" Target="../media/image95.png"/><Relationship Id="rId38" Type="http://schemas.openxmlformats.org/officeDocument/2006/relationships/image" Target="../media/image65.png"/><Relationship Id="rId39" Type="http://schemas.openxmlformats.org/officeDocument/2006/relationships/image" Target="../media/image96.png"/><Relationship Id="rId40" Type="http://schemas.openxmlformats.org/officeDocument/2006/relationships/image" Target="../media/image97.png"/><Relationship Id="rId41" Type="http://schemas.openxmlformats.org/officeDocument/2006/relationships/image" Target="../media/image68.png"/><Relationship Id="rId42" Type="http://schemas.openxmlformats.org/officeDocument/2006/relationships/image" Target="../media/image69.png"/><Relationship Id="rId43" Type="http://schemas.openxmlformats.org/officeDocument/2006/relationships/image" Target="../media/image70.png"/><Relationship Id="rId44" Type="http://schemas.openxmlformats.org/officeDocument/2006/relationships/image" Target="../media/image71.png"/><Relationship Id="rId45" Type="http://schemas.openxmlformats.org/officeDocument/2006/relationships/image" Target="../media/image72.png"/><Relationship Id="rId46" Type="http://schemas.openxmlformats.org/officeDocument/2006/relationships/image" Target="../media/image73.png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7.png"/><Relationship Id="rId3" Type="http://schemas.openxmlformats.org/officeDocument/2006/relationships/image" Target="../media/image74.png"/><Relationship Id="rId4" Type="http://schemas.openxmlformats.org/officeDocument/2006/relationships/image" Target="../media/image3.png"/><Relationship Id="rId5" Type="http://schemas.openxmlformats.org/officeDocument/2006/relationships/image" Target="../media/image75.png"/><Relationship Id="rId6" Type="http://schemas.openxmlformats.org/officeDocument/2006/relationships/image" Target="../media/image98.png"/><Relationship Id="rId7" Type="http://schemas.openxmlformats.org/officeDocument/2006/relationships/image" Target="../media/image77.png"/><Relationship Id="rId8" Type="http://schemas.openxmlformats.org/officeDocument/2006/relationships/image" Target="../media/image41.png"/><Relationship Id="rId9" Type="http://schemas.openxmlformats.org/officeDocument/2006/relationships/image" Target="../media/image99.png"/><Relationship Id="rId10" Type="http://schemas.openxmlformats.org/officeDocument/2006/relationships/image" Target="../media/image100.png"/><Relationship Id="rId11" Type="http://schemas.openxmlformats.org/officeDocument/2006/relationships/image" Target="../media/image14.png"/><Relationship Id="rId12" Type="http://schemas.openxmlformats.org/officeDocument/2006/relationships/image" Target="../media/image82.png"/><Relationship Id="rId13" Type="http://schemas.openxmlformats.org/officeDocument/2006/relationships/image" Target="../media/image101.png"/><Relationship Id="rId14" Type="http://schemas.openxmlformats.org/officeDocument/2006/relationships/image" Target="../media/image102.png"/><Relationship Id="rId15" Type="http://schemas.openxmlformats.org/officeDocument/2006/relationships/image" Target="../media/image10.png"/><Relationship Id="rId16" Type="http://schemas.openxmlformats.org/officeDocument/2006/relationships/image" Target="../media/image15.png"/><Relationship Id="rId17" Type="http://schemas.openxmlformats.org/officeDocument/2006/relationships/image" Target="../media/image83.png"/><Relationship Id="rId18" Type="http://schemas.openxmlformats.org/officeDocument/2006/relationships/image" Target="../media/image46.png"/><Relationship Id="rId19" Type="http://schemas.openxmlformats.org/officeDocument/2006/relationships/image" Target="../media/image84.png"/><Relationship Id="rId20" Type="http://schemas.openxmlformats.org/officeDocument/2006/relationships/image" Target="../media/image19.png"/><Relationship Id="rId21" Type="http://schemas.openxmlformats.org/officeDocument/2006/relationships/image" Target="../media/image85.png"/><Relationship Id="rId22" Type="http://schemas.openxmlformats.org/officeDocument/2006/relationships/image" Target="../media/image86.png"/><Relationship Id="rId23" Type="http://schemas.openxmlformats.org/officeDocument/2006/relationships/image" Target="../media/image103.png"/><Relationship Id="rId24" Type="http://schemas.openxmlformats.org/officeDocument/2006/relationships/image" Target="../media/image104.png"/><Relationship Id="rId25" Type="http://schemas.openxmlformats.org/officeDocument/2006/relationships/image" Target="../media/image89.png"/><Relationship Id="rId26" Type="http://schemas.openxmlformats.org/officeDocument/2006/relationships/image" Target="../media/image105.png"/><Relationship Id="rId27" Type="http://schemas.openxmlformats.org/officeDocument/2006/relationships/image" Target="../media/image106.png"/><Relationship Id="rId28" Type="http://schemas.openxmlformats.org/officeDocument/2006/relationships/image" Target="../media/image92.png"/><Relationship Id="rId29" Type="http://schemas.openxmlformats.org/officeDocument/2006/relationships/image" Target="../media/image93.png"/><Relationship Id="rId30" Type="http://schemas.openxmlformats.org/officeDocument/2006/relationships/image" Target="../media/image58.png"/><Relationship Id="rId31" Type="http://schemas.openxmlformats.org/officeDocument/2006/relationships/image" Target="../media/image59.png"/><Relationship Id="rId32" Type="http://schemas.openxmlformats.org/officeDocument/2006/relationships/image" Target="../media/image94.png"/><Relationship Id="rId33" Type="http://schemas.openxmlformats.org/officeDocument/2006/relationships/image" Target="../media/image61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95.png"/><Relationship Id="rId37" Type="http://schemas.openxmlformats.org/officeDocument/2006/relationships/image" Target="../media/image65.png"/><Relationship Id="rId38" Type="http://schemas.openxmlformats.org/officeDocument/2006/relationships/image" Target="../media/image107.png"/><Relationship Id="rId39" Type="http://schemas.openxmlformats.org/officeDocument/2006/relationships/image" Target="../media/image97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108.png"/><Relationship Id="rId45" Type="http://schemas.openxmlformats.org/officeDocument/2006/relationships/image" Target="../media/image109.png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7.png"/><Relationship Id="rId3" Type="http://schemas.openxmlformats.org/officeDocument/2006/relationships/image" Target="../media/image110.png"/><Relationship Id="rId4" Type="http://schemas.openxmlformats.org/officeDocument/2006/relationships/image" Target="../media/image3.png"/><Relationship Id="rId5" Type="http://schemas.openxmlformats.org/officeDocument/2006/relationships/image" Target="../media/image111.png"/><Relationship Id="rId6" Type="http://schemas.openxmlformats.org/officeDocument/2006/relationships/image" Target="../media/image98.png"/><Relationship Id="rId7" Type="http://schemas.openxmlformats.org/officeDocument/2006/relationships/image" Target="../media/image112.png"/><Relationship Id="rId8" Type="http://schemas.openxmlformats.org/officeDocument/2006/relationships/image" Target="../media/image41.png"/><Relationship Id="rId9" Type="http://schemas.openxmlformats.org/officeDocument/2006/relationships/image" Target="../media/image99.png"/><Relationship Id="rId10" Type="http://schemas.openxmlformats.org/officeDocument/2006/relationships/image" Target="../media/image100.png"/><Relationship Id="rId11" Type="http://schemas.openxmlformats.org/officeDocument/2006/relationships/image" Target="../media/image14.png"/><Relationship Id="rId12" Type="http://schemas.openxmlformats.org/officeDocument/2006/relationships/image" Target="../media/image82.png"/><Relationship Id="rId13" Type="http://schemas.openxmlformats.org/officeDocument/2006/relationships/image" Target="../media/image101.png"/><Relationship Id="rId14" Type="http://schemas.openxmlformats.org/officeDocument/2006/relationships/image" Target="../media/image102.png"/><Relationship Id="rId15" Type="http://schemas.openxmlformats.org/officeDocument/2006/relationships/image" Target="../media/image10.png"/><Relationship Id="rId16" Type="http://schemas.openxmlformats.org/officeDocument/2006/relationships/image" Target="../media/image113.png"/><Relationship Id="rId17" Type="http://schemas.openxmlformats.org/officeDocument/2006/relationships/image" Target="../media/image15.png"/><Relationship Id="rId18" Type="http://schemas.openxmlformats.org/officeDocument/2006/relationships/image" Target="../media/image83.png"/><Relationship Id="rId19" Type="http://schemas.openxmlformats.org/officeDocument/2006/relationships/image" Target="../media/image46.png"/><Relationship Id="rId20" Type="http://schemas.openxmlformats.org/officeDocument/2006/relationships/image" Target="../media/image114.png"/><Relationship Id="rId21" Type="http://schemas.openxmlformats.org/officeDocument/2006/relationships/image" Target="../media/image115.png"/><Relationship Id="rId22" Type="http://schemas.openxmlformats.org/officeDocument/2006/relationships/image" Target="../media/image116.png"/><Relationship Id="rId23" Type="http://schemas.openxmlformats.org/officeDocument/2006/relationships/image" Target="../media/image117.png"/><Relationship Id="rId24" Type="http://schemas.openxmlformats.org/officeDocument/2006/relationships/image" Target="../media/image118.png"/><Relationship Id="rId25" Type="http://schemas.openxmlformats.org/officeDocument/2006/relationships/image" Target="../media/image119.png"/><Relationship Id="rId26" Type="http://schemas.openxmlformats.org/officeDocument/2006/relationships/image" Target="../media/image89.png"/><Relationship Id="rId27" Type="http://schemas.openxmlformats.org/officeDocument/2006/relationships/image" Target="../media/image120.png"/><Relationship Id="rId28" Type="http://schemas.openxmlformats.org/officeDocument/2006/relationships/image" Target="../media/image121.png"/><Relationship Id="rId29" Type="http://schemas.openxmlformats.org/officeDocument/2006/relationships/image" Target="../media/image122.png"/><Relationship Id="rId30" Type="http://schemas.openxmlformats.org/officeDocument/2006/relationships/image" Target="../media/image123.png"/><Relationship Id="rId31" Type="http://schemas.openxmlformats.org/officeDocument/2006/relationships/image" Target="../media/image58.png"/><Relationship Id="rId32" Type="http://schemas.openxmlformats.org/officeDocument/2006/relationships/image" Target="../media/image59.png"/><Relationship Id="rId33" Type="http://schemas.openxmlformats.org/officeDocument/2006/relationships/image" Target="../media/image124.png"/><Relationship Id="rId34" Type="http://schemas.openxmlformats.org/officeDocument/2006/relationships/image" Target="../media/image125.png"/><Relationship Id="rId35" Type="http://schemas.openxmlformats.org/officeDocument/2006/relationships/image" Target="../media/image62.png"/><Relationship Id="rId36" Type="http://schemas.openxmlformats.org/officeDocument/2006/relationships/image" Target="../media/image63.png"/><Relationship Id="rId37" Type="http://schemas.openxmlformats.org/officeDocument/2006/relationships/image" Target="../media/image126.png"/><Relationship Id="rId38" Type="http://schemas.openxmlformats.org/officeDocument/2006/relationships/image" Target="../media/image65.png"/><Relationship Id="rId39" Type="http://schemas.openxmlformats.org/officeDocument/2006/relationships/image" Target="../media/image127.png"/><Relationship Id="rId40" Type="http://schemas.openxmlformats.org/officeDocument/2006/relationships/image" Target="../media/image97.png"/><Relationship Id="rId41" Type="http://schemas.openxmlformats.org/officeDocument/2006/relationships/image" Target="../media/image68.png"/><Relationship Id="rId42" Type="http://schemas.openxmlformats.org/officeDocument/2006/relationships/image" Target="../media/image69.png"/><Relationship Id="rId43" Type="http://schemas.openxmlformats.org/officeDocument/2006/relationships/image" Target="../media/image70.png"/><Relationship Id="rId44" Type="http://schemas.openxmlformats.org/officeDocument/2006/relationships/image" Target="../media/image71.png"/><Relationship Id="rId45" Type="http://schemas.openxmlformats.org/officeDocument/2006/relationships/image" Target="../media/image128.png"/><Relationship Id="rId46" Type="http://schemas.openxmlformats.org/officeDocument/2006/relationships/image" Target="../media/image109.png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7.png"/><Relationship Id="rId3" Type="http://schemas.openxmlformats.org/officeDocument/2006/relationships/image" Target="../media/image129.png"/><Relationship Id="rId4" Type="http://schemas.openxmlformats.org/officeDocument/2006/relationships/image" Target="../media/image130.png"/><Relationship Id="rId5" Type="http://schemas.openxmlformats.org/officeDocument/2006/relationships/image" Target="../media/image111.png"/><Relationship Id="rId6" Type="http://schemas.openxmlformats.org/officeDocument/2006/relationships/image" Target="../media/image131.png"/><Relationship Id="rId7" Type="http://schemas.openxmlformats.org/officeDocument/2006/relationships/image" Target="../media/image112.png"/><Relationship Id="rId8" Type="http://schemas.openxmlformats.org/officeDocument/2006/relationships/image" Target="../media/image132.png"/><Relationship Id="rId9" Type="http://schemas.openxmlformats.org/officeDocument/2006/relationships/image" Target="../media/image133.png"/><Relationship Id="rId10" Type="http://schemas.openxmlformats.org/officeDocument/2006/relationships/image" Target="../media/image134.png"/><Relationship Id="rId11" Type="http://schemas.openxmlformats.org/officeDocument/2006/relationships/image" Target="../media/image14.png"/><Relationship Id="rId12" Type="http://schemas.openxmlformats.org/officeDocument/2006/relationships/image" Target="../media/image135.png"/><Relationship Id="rId13" Type="http://schemas.openxmlformats.org/officeDocument/2006/relationships/image" Target="../media/image12.png"/><Relationship Id="rId14" Type="http://schemas.openxmlformats.org/officeDocument/2006/relationships/image" Target="../media/image136.png"/><Relationship Id="rId15" Type="http://schemas.openxmlformats.org/officeDocument/2006/relationships/image" Target="../media/image10.png"/><Relationship Id="rId16" Type="http://schemas.openxmlformats.org/officeDocument/2006/relationships/image" Target="../media/image137.png"/><Relationship Id="rId17" Type="http://schemas.openxmlformats.org/officeDocument/2006/relationships/image" Target="../media/image83.png"/><Relationship Id="rId18" Type="http://schemas.openxmlformats.org/officeDocument/2006/relationships/image" Target="../media/image46.png"/><Relationship Id="rId19" Type="http://schemas.openxmlformats.org/officeDocument/2006/relationships/image" Target="../media/image114.png"/><Relationship Id="rId20" Type="http://schemas.openxmlformats.org/officeDocument/2006/relationships/image" Target="../media/image115.png"/><Relationship Id="rId21" Type="http://schemas.openxmlformats.org/officeDocument/2006/relationships/image" Target="../media/image116.png"/><Relationship Id="rId22" Type="http://schemas.openxmlformats.org/officeDocument/2006/relationships/image" Target="../media/image117.png"/><Relationship Id="rId23" Type="http://schemas.openxmlformats.org/officeDocument/2006/relationships/image" Target="../media/image138.png"/><Relationship Id="rId24" Type="http://schemas.openxmlformats.org/officeDocument/2006/relationships/image" Target="../media/image119.png"/><Relationship Id="rId25" Type="http://schemas.openxmlformats.org/officeDocument/2006/relationships/image" Target="../media/image89.png"/><Relationship Id="rId26" Type="http://schemas.openxmlformats.org/officeDocument/2006/relationships/image" Target="../media/image139.png"/><Relationship Id="rId27" Type="http://schemas.openxmlformats.org/officeDocument/2006/relationships/image" Target="../media/image121.png"/><Relationship Id="rId28" Type="http://schemas.openxmlformats.org/officeDocument/2006/relationships/image" Target="../media/image122.png"/><Relationship Id="rId29" Type="http://schemas.openxmlformats.org/officeDocument/2006/relationships/image" Target="../media/image123.png"/><Relationship Id="rId30" Type="http://schemas.openxmlformats.org/officeDocument/2006/relationships/image" Target="../media/image140.png"/><Relationship Id="rId31" Type="http://schemas.openxmlformats.org/officeDocument/2006/relationships/image" Target="../media/image59.png"/><Relationship Id="rId32" Type="http://schemas.openxmlformats.org/officeDocument/2006/relationships/image" Target="../media/image124.png"/><Relationship Id="rId33" Type="http://schemas.openxmlformats.org/officeDocument/2006/relationships/image" Target="../media/image125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126.png"/><Relationship Id="rId37" Type="http://schemas.openxmlformats.org/officeDocument/2006/relationships/image" Target="../media/image65.png"/><Relationship Id="rId38" Type="http://schemas.openxmlformats.org/officeDocument/2006/relationships/image" Target="../media/image141.png"/><Relationship Id="rId39" Type="http://schemas.openxmlformats.org/officeDocument/2006/relationships/image" Target="../media/image97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142.png"/><Relationship Id="rId45" Type="http://schemas.openxmlformats.org/officeDocument/2006/relationships/image" Target="../media/image143.png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7.png"/><Relationship Id="rId3" Type="http://schemas.openxmlformats.org/officeDocument/2006/relationships/image" Target="../media/image129.png"/><Relationship Id="rId4" Type="http://schemas.openxmlformats.org/officeDocument/2006/relationships/image" Target="../media/image130.png"/><Relationship Id="rId5" Type="http://schemas.openxmlformats.org/officeDocument/2006/relationships/image" Target="../media/image111.png"/><Relationship Id="rId6" Type="http://schemas.openxmlformats.org/officeDocument/2006/relationships/image" Target="../media/image131.png"/><Relationship Id="rId7" Type="http://schemas.openxmlformats.org/officeDocument/2006/relationships/image" Target="../media/image112.png"/><Relationship Id="rId8" Type="http://schemas.openxmlformats.org/officeDocument/2006/relationships/image" Target="../media/image132.png"/><Relationship Id="rId9" Type="http://schemas.openxmlformats.org/officeDocument/2006/relationships/image" Target="../media/image133.png"/><Relationship Id="rId10" Type="http://schemas.openxmlformats.org/officeDocument/2006/relationships/image" Target="../media/image134.png"/><Relationship Id="rId11" Type="http://schemas.openxmlformats.org/officeDocument/2006/relationships/image" Target="../media/image14.png"/><Relationship Id="rId12" Type="http://schemas.openxmlformats.org/officeDocument/2006/relationships/image" Target="../media/image135.png"/><Relationship Id="rId13" Type="http://schemas.openxmlformats.org/officeDocument/2006/relationships/image" Target="../media/image12.png"/><Relationship Id="rId14" Type="http://schemas.openxmlformats.org/officeDocument/2006/relationships/image" Target="../media/image136.png"/><Relationship Id="rId15" Type="http://schemas.openxmlformats.org/officeDocument/2006/relationships/image" Target="../media/image10.png"/><Relationship Id="rId16" Type="http://schemas.openxmlformats.org/officeDocument/2006/relationships/image" Target="../media/image137.png"/><Relationship Id="rId17" Type="http://schemas.openxmlformats.org/officeDocument/2006/relationships/image" Target="../media/image83.png"/><Relationship Id="rId18" Type="http://schemas.openxmlformats.org/officeDocument/2006/relationships/image" Target="../media/image46.png"/><Relationship Id="rId19" Type="http://schemas.openxmlformats.org/officeDocument/2006/relationships/image" Target="../media/image114.png"/><Relationship Id="rId20" Type="http://schemas.openxmlformats.org/officeDocument/2006/relationships/image" Target="../media/image115.png"/><Relationship Id="rId21" Type="http://schemas.openxmlformats.org/officeDocument/2006/relationships/image" Target="../media/image116.png"/><Relationship Id="rId22" Type="http://schemas.openxmlformats.org/officeDocument/2006/relationships/image" Target="../media/image117.png"/><Relationship Id="rId23" Type="http://schemas.openxmlformats.org/officeDocument/2006/relationships/image" Target="../media/image144.png"/><Relationship Id="rId24" Type="http://schemas.openxmlformats.org/officeDocument/2006/relationships/image" Target="../media/image119.png"/><Relationship Id="rId25" Type="http://schemas.openxmlformats.org/officeDocument/2006/relationships/image" Target="../media/image89.png"/><Relationship Id="rId26" Type="http://schemas.openxmlformats.org/officeDocument/2006/relationships/image" Target="../media/image145.png"/><Relationship Id="rId27" Type="http://schemas.openxmlformats.org/officeDocument/2006/relationships/image" Target="../media/image121.png"/><Relationship Id="rId28" Type="http://schemas.openxmlformats.org/officeDocument/2006/relationships/image" Target="../media/image122.png"/><Relationship Id="rId29" Type="http://schemas.openxmlformats.org/officeDocument/2006/relationships/image" Target="../media/image123.png"/><Relationship Id="rId30" Type="http://schemas.openxmlformats.org/officeDocument/2006/relationships/image" Target="../media/image140.png"/><Relationship Id="rId31" Type="http://schemas.openxmlformats.org/officeDocument/2006/relationships/image" Target="../media/image59.png"/><Relationship Id="rId32" Type="http://schemas.openxmlformats.org/officeDocument/2006/relationships/image" Target="../media/image124.png"/><Relationship Id="rId33" Type="http://schemas.openxmlformats.org/officeDocument/2006/relationships/image" Target="../media/image125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126.png"/><Relationship Id="rId37" Type="http://schemas.openxmlformats.org/officeDocument/2006/relationships/image" Target="../media/image65.png"/><Relationship Id="rId38" Type="http://schemas.openxmlformats.org/officeDocument/2006/relationships/image" Target="../media/image146.png"/><Relationship Id="rId39" Type="http://schemas.openxmlformats.org/officeDocument/2006/relationships/image" Target="../media/image97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142.png"/><Relationship Id="rId45" Type="http://schemas.openxmlformats.org/officeDocument/2006/relationships/image" Target="../media/image143.png"/></Relationships>
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7.png"/><Relationship Id="rId3" Type="http://schemas.openxmlformats.org/officeDocument/2006/relationships/image" Target="../media/image129.png"/><Relationship Id="rId4" Type="http://schemas.openxmlformats.org/officeDocument/2006/relationships/image" Target="../media/image130.png"/><Relationship Id="rId5" Type="http://schemas.openxmlformats.org/officeDocument/2006/relationships/image" Target="../media/image111.png"/><Relationship Id="rId6" Type="http://schemas.openxmlformats.org/officeDocument/2006/relationships/image" Target="../media/image131.png"/><Relationship Id="rId7" Type="http://schemas.openxmlformats.org/officeDocument/2006/relationships/image" Target="../media/image112.png"/><Relationship Id="rId8" Type="http://schemas.openxmlformats.org/officeDocument/2006/relationships/image" Target="../media/image132.png"/><Relationship Id="rId9" Type="http://schemas.openxmlformats.org/officeDocument/2006/relationships/image" Target="../media/image133.png"/><Relationship Id="rId10" Type="http://schemas.openxmlformats.org/officeDocument/2006/relationships/image" Target="../media/image134.png"/><Relationship Id="rId11" Type="http://schemas.openxmlformats.org/officeDocument/2006/relationships/image" Target="../media/image14.png"/><Relationship Id="rId12" Type="http://schemas.openxmlformats.org/officeDocument/2006/relationships/image" Target="../media/image135.png"/><Relationship Id="rId13" Type="http://schemas.openxmlformats.org/officeDocument/2006/relationships/image" Target="../media/image12.png"/><Relationship Id="rId14" Type="http://schemas.openxmlformats.org/officeDocument/2006/relationships/image" Target="../media/image136.png"/><Relationship Id="rId15" Type="http://schemas.openxmlformats.org/officeDocument/2006/relationships/image" Target="../media/image10.png"/><Relationship Id="rId16" Type="http://schemas.openxmlformats.org/officeDocument/2006/relationships/image" Target="../media/image137.png"/><Relationship Id="rId17" Type="http://schemas.openxmlformats.org/officeDocument/2006/relationships/image" Target="../media/image83.png"/><Relationship Id="rId18" Type="http://schemas.openxmlformats.org/officeDocument/2006/relationships/image" Target="../media/image46.png"/><Relationship Id="rId19" Type="http://schemas.openxmlformats.org/officeDocument/2006/relationships/image" Target="../media/image114.png"/><Relationship Id="rId20" Type="http://schemas.openxmlformats.org/officeDocument/2006/relationships/image" Target="../media/image115.png"/><Relationship Id="rId21" Type="http://schemas.openxmlformats.org/officeDocument/2006/relationships/image" Target="../media/image116.png"/><Relationship Id="rId22" Type="http://schemas.openxmlformats.org/officeDocument/2006/relationships/image" Target="../media/image117.png"/><Relationship Id="rId23" Type="http://schemas.openxmlformats.org/officeDocument/2006/relationships/image" Target="../media/image147.png"/><Relationship Id="rId24" Type="http://schemas.openxmlformats.org/officeDocument/2006/relationships/image" Target="../media/image119.png"/><Relationship Id="rId25" Type="http://schemas.openxmlformats.org/officeDocument/2006/relationships/image" Target="../media/image89.png"/><Relationship Id="rId26" Type="http://schemas.openxmlformats.org/officeDocument/2006/relationships/image" Target="../media/image148.png"/><Relationship Id="rId27" Type="http://schemas.openxmlformats.org/officeDocument/2006/relationships/image" Target="../media/image121.png"/><Relationship Id="rId28" Type="http://schemas.openxmlformats.org/officeDocument/2006/relationships/image" Target="../media/image122.png"/><Relationship Id="rId29" Type="http://schemas.openxmlformats.org/officeDocument/2006/relationships/image" Target="../media/image123.png"/><Relationship Id="rId30" Type="http://schemas.openxmlformats.org/officeDocument/2006/relationships/image" Target="../media/image140.png"/><Relationship Id="rId31" Type="http://schemas.openxmlformats.org/officeDocument/2006/relationships/image" Target="../media/image59.png"/><Relationship Id="rId32" Type="http://schemas.openxmlformats.org/officeDocument/2006/relationships/image" Target="../media/image124.png"/><Relationship Id="rId33" Type="http://schemas.openxmlformats.org/officeDocument/2006/relationships/image" Target="../media/image125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126.png"/><Relationship Id="rId37" Type="http://schemas.openxmlformats.org/officeDocument/2006/relationships/image" Target="../media/image65.png"/><Relationship Id="rId38" Type="http://schemas.openxmlformats.org/officeDocument/2006/relationships/image" Target="../media/image149.png"/><Relationship Id="rId39" Type="http://schemas.openxmlformats.org/officeDocument/2006/relationships/image" Target="../media/image97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150.png"/><Relationship Id="rId45" Type="http://schemas.openxmlformats.org/officeDocument/2006/relationships/image" Target="../media/image151.png"/></Relationships>
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7.png"/><Relationship Id="rId3" Type="http://schemas.openxmlformats.org/officeDocument/2006/relationships/image" Target="../media/image152.png"/><Relationship Id="rId4" Type="http://schemas.openxmlformats.org/officeDocument/2006/relationships/image" Target="../media/image130.png"/><Relationship Id="rId5" Type="http://schemas.openxmlformats.org/officeDocument/2006/relationships/image" Target="../media/image111.png"/><Relationship Id="rId6" Type="http://schemas.openxmlformats.org/officeDocument/2006/relationships/image" Target="../media/image131.png"/><Relationship Id="rId7" Type="http://schemas.openxmlformats.org/officeDocument/2006/relationships/image" Target="../media/image153.png"/><Relationship Id="rId8" Type="http://schemas.openxmlformats.org/officeDocument/2006/relationships/image" Target="../media/image132.png"/><Relationship Id="rId9" Type="http://schemas.openxmlformats.org/officeDocument/2006/relationships/image" Target="../media/image133.png"/><Relationship Id="rId10" Type="http://schemas.openxmlformats.org/officeDocument/2006/relationships/image" Target="../media/image134.png"/><Relationship Id="rId11" Type="http://schemas.openxmlformats.org/officeDocument/2006/relationships/image" Target="../media/image14.png"/><Relationship Id="rId12" Type="http://schemas.openxmlformats.org/officeDocument/2006/relationships/image" Target="../media/image135.png"/><Relationship Id="rId13" Type="http://schemas.openxmlformats.org/officeDocument/2006/relationships/image" Target="../media/image12.png"/><Relationship Id="rId14" Type="http://schemas.openxmlformats.org/officeDocument/2006/relationships/image" Target="../media/image136.png"/><Relationship Id="rId15" Type="http://schemas.openxmlformats.org/officeDocument/2006/relationships/image" Target="../media/image10.png"/><Relationship Id="rId16" Type="http://schemas.openxmlformats.org/officeDocument/2006/relationships/image" Target="../media/image137.png"/><Relationship Id="rId17" Type="http://schemas.openxmlformats.org/officeDocument/2006/relationships/image" Target="../media/image83.png"/><Relationship Id="rId18" Type="http://schemas.openxmlformats.org/officeDocument/2006/relationships/image" Target="../media/image154.png"/><Relationship Id="rId19" Type="http://schemas.openxmlformats.org/officeDocument/2006/relationships/image" Target="../media/image155.png"/><Relationship Id="rId20" Type="http://schemas.openxmlformats.org/officeDocument/2006/relationships/image" Target="../media/image156.png"/><Relationship Id="rId21" Type="http://schemas.openxmlformats.org/officeDocument/2006/relationships/image" Target="../media/image157.png"/><Relationship Id="rId22" Type="http://schemas.openxmlformats.org/officeDocument/2006/relationships/image" Target="../media/image158.png"/><Relationship Id="rId23" Type="http://schemas.openxmlformats.org/officeDocument/2006/relationships/image" Target="../media/image159.png"/><Relationship Id="rId24" Type="http://schemas.openxmlformats.org/officeDocument/2006/relationships/image" Target="../media/image160.png"/><Relationship Id="rId25" Type="http://schemas.openxmlformats.org/officeDocument/2006/relationships/image" Target="../media/image161.png"/><Relationship Id="rId26" Type="http://schemas.openxmlformats.org/officeDocument/2006/relationships/image" Target="../media/image162.png"/><Relationship Id="rId27" Type="http://schemas.openxmlformats.org/officeDocument/2006/relationships/image" Target="../media/image163.png"/><Relationship Id="rId28" Type="http://schemas.openxmlformats.org/officeDocument/2006/relationships/image" Target="../media/image122.png"/><Relationship Id="rId29" Type="http://schemas.openxmlformats.org/officeDocument/2006/relationships/image" Target="../media/image93.png"/><Relationship Id="rId30" Type="http://schemas.openxmlformats.org/officeDocument/2006/relationships/image" Target="../media/image140.png"/><Relationship Id="rId31" Type="http://schemas.openxmlformats.org/officeDocument/2006/relationships/image" Target="../media/image59.png"/><Relationship Id="rId32" Type="http://schemas.openxmlformats.org/officeDocument/2006/relationships/image" Target="../media/image124.png"/><Relationship Id="rId33" Type="http://schemas.openxmlformats.org/officeDocument/2006/relationships/image" Target="../media/image125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164.png"/><Relationship Id="rId37" Type="http://schemas.openxmlformats.org/officeDocument/2006/relationships/image" Target="../media/image65.png"/><Relationship Id="rId38" Type="http://schemas.openxmlformats.org/officeDocument/2006/relationships/image" Target="../media/image165.png"/><Relationship Id="rId39" Type="http://schemas.openxmlformats.org/officeDocument/2006/relationships/image" Target="../media/image97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150.png"/><Relationship Id="rId45" Type="http://schemas.openxmlformats.org/officeDocument/2006/relationships/image" Target="../media/image151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69" y="143324"/>
            <a:ext cx="1660525" cy="1387475"/>
            <a:chOff x="72106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94" y="198659"/>
              <a:ext cx="1390852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5" y="143324"/>
              <a:ext cx="1474082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69" y="595637"/>
              <a:ext cx="965548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61" y="925253"/>
              <a:ext cx="369312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50" y="498335"/>
              <a:ext cx="70618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68" y="677435"/>
              <a:ext cx="808958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355843" y="2580997"/>
            <a:ext cx="1042669" cy="1009015"/>
            <a:chOff x="355843" y="2580997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29382" y="2587773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26621" y="2642719"/>
              <a:ext cx="590055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13385" y="2580997"/>
              <a:ext cx="661114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66481" y="2676738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55843" y="2772275"/>
              <a:ext cx="363849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65416" y="2641631"/>
              <a:ext cx="225544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37761" y="2696953"/>
              <a:ext cx="108516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044708" y="3101762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034069" y="3197298"/>
              <a:ext cx="363849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061731" y="3084739"/>
              <a:ext cx="19894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6979912" y="2181730"/>
            <a:ext cx="2815590" cy="2038350"/>
            <a:chOff x="16979912" y="2181730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7988268" y="2744653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700" y="3543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17"/>
                  </a:lnTo>
                  <a:lnTo>
                    <a:pt x="1740700" y="3543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9679395" y="2696361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7987557" y="2696368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7204602" y="3065366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19" h="1136014">
                  <a:moveTo>
                    <a:pt x="972794" y="1085049"/>
                  </a:moveTo>
                  <a:lnTo>
                    <a:pt x="25133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7150407" y="3065366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7150411" y="3117728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30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7058577" y="2266333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70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67"/>
                  </a:lnTo>
                  <a:lnTo>
                    <a:pt x="1376870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6979912" y="2266315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6979913" y="2340057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26" y="151848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1327251" y="1557972"/>
                  </a:lnTo>
                  <a:lnTo>
                    <a:pt x="1405826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8008499" y="2194540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4">
                  <a:moveTo>
                    <a:pt x="997280" y="1085049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7929831" y="219452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7929810" y="2268263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81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947674" y="1123365"/>
                  </a:lnTo>
                  <a:lnTo>
                    <a:pt x="1026261" y="108388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8116094" y="2878765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21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560171" y="714032"/>
                  </a:lnTo>
                  <a:lnTo>
                    <a:pt x="610260" y="641921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8037764" y="2879136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8037747" y="2952882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52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8552605" y="2181738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718058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8474274" y="218211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8474272" y="2255856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7991" y="82252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719416" y="862012"/>
                  </a:lnTo>
                  <a:lnTo>
                    <a:pt x="797991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9609252" y="2646646"/>
              <a:ext cx="185873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7113263" y="3047871"/>
              <a:ext cx="162555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91" y="270921"/>
            <a:ext cx="786765" cy="786765"/>
            <a:chOff x="1880439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098" y="347296"/>
              <a:ext cx="715896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91" y="369117"/>
              <a:ext cx="716446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7" y="341627"/>
              <a:ext cx="580105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8" y="270921"/>
              <a:ext cx="589172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68" y="8694219"/>
            <a:ext cx="2164715" cy="2614930"/>
            <a:chOff x="17336068" y="8694219"/>
            <a:chExt cx="2164715" cy="261493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1" y="9217961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98" y="8694219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68" y="8838901"/>
              <a:ext cx="1855561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02" y="9855570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6" y="9331829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49" y="9446925"/>
              <a:ext cx="1960112" cy="1861630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551955" y="8107084"/>
            <a:ext cx="3189605" cy="2408555"/>
            <a:chOff x="551955" y="810708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551955" y="812933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741267" y="810708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3103073" y="909351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7861888" y="847197"/>
            <a:ext cx="3098894" cy="328254"/>
          </a:xfrm>
          <a:prstGeom prst="rect">
            <a:avLst/>
          </a:prstGeom>
        </p:spPr>
      </p:pic>
      <p:sp>
        <p:nvSpPr>
          <p:cNvPr id="58" name="object 58" descr=""/>
          <p:cNvSpPr/>
          <p:nvPr/>
        </p:nvSpPr>
        <p:spPr>
          <a:xfrm>
            <a:off x="11177158" y="848103"/>
            <a:ext cx="2233295" cy="327025"/>
          </a:xfrm>
          <a:custGeom>
            <a:avLst/>
            <a:gdLst/>
            <a:ahLst/>
            <a:cxnLst/>
            <a:rect l="l" t="t" r="r" b="b"/>
            <a:pathLst>
              <a:path w="2233294" h="327025">
                <a:moveTo>
                  <a:pt x="18110" y="1358"/>
                </a:moveTo>
                <a:lnTo>
                  <a:pt x="9357" y="1358"/>
                </a:lnTo>
                <a:lnTo>
                  <a:pt x="6036" y="2565"/>
                </a:lnTo>
                <a:lnTo>
                  <a:pt x="1207" y="7395"/>
                </a:lnTo>
                <a:lnTo>
                  <a:pt x="0" y="11017"/>
                </a:lnTo>
                <a:lnTo>
                  <a:pt x="0" y="312860"/>
                </a:lnTo>
                <a:lnTo>
                  <a:pt x="1207" y="316482"/>
                </a:lnTo>
                <a:lnTo>
                  <a:pt x="3622" y="319199"/>
                </a:lnTo>
                <a:lnTo>
                  <a:pt x="6338" y="321614"/>
                </a:lnTo>
                <a:lnTo>
                  <a:pt x="9809" y="322821"/>
                </a:lnTo>
                <a:lnTo>
                  <a:pt x="187897" y="322821"/>
                </a:lnTo>
                <a:lnTo>
                  <a:pt x="191217" y="321765"/>
                </a:lnTo>
                <a:lnTo>
                  <a:pt x="193330" y="319652"/>
                </a:lnTo>
                <a:lnTo>
                  <a:pt x="195745" y="317539"/>
                </a:lnTo>
                <a:lnTo>
                  <a:pt x="196952" y="314369"/>
                </a:lnTo>
                <a:lnTo>
                  <a:pt x="196952" y="306220"/>
                </a:lnTo>
                <a:lnTo>
                  <a:pt x="195745" y="303201"/>
                </a:lnTo>
                <a:lnTo>
                  <a:pt x="193330" y="301088"/>
                </a:lnTo>
                <a:lnTo>
                  <a:pt x="191217" y="298976"/>
                </a:lnTo>
                <a:lnTo>
                  <a:pt x="187897" y="297919"/>
                </a:lnTo>
                <a:lnTo>
                  <a:pt x="27618" y="297919"/>
                </a:lnTo>
                <a:lnTo>
                  <a:pt x="27618" y="11017"/>
                </a:lnTo>
                <a:lnTo>
                  <a:pt x="26411" y="7395"/>
                </a:lnTo>
                <a:lnTo>
                  <a:pt x="21581" y="2565"/>
                </a:lnTo>
                <a:lnTo>
                  <a:pt x="18110" y="1358"/>
                </a:lnTo>
                <a:close/>
              </a:path>
              <a:path w="2233294" h="327025">
                <a:moveTo>
                  <a:pt x="445413" y="3622"/>
                </a:moveTo>
                <a:lnTo>
                  <a:pt x="265212" y="3622"/>
                </a:lnTo>
                <a:lnTo>
                  <a:pt x="261439" y="4980"/>
                </a:lnTo>
                <a:lnTo>
                  <a:pt x="256006" y="10413"/>
                </a:lnTo>
                <a:lnTo>
                  <a:pt x="254648" y="14337"/>
                </a:lnTo>
                <a:lnTo>
                  <a:pt x="254648" y="312106"/>
                </a:lnTo>
                <a:lnTo>
                  <a:pt x="256006" y="316030"/>
                </a:lnTo>
                <a:lnTo>
                  <a:pt x="261439" y="321463"/>
                </a:lnTo>
                <a:lnTo>
                  <a:pt x="265212" y="322821"/>
                </a:lnTo>
                <a:lnTo>
                  <a:pt x="445413" y="322821"/>
                </a:lnTo>
                <a:lnTo>
                  <a:pt x="448582" y="321765"/>
                </a:lnTo>
                <a:lnTo>
                  <a:pt x="452808" y="317539"/>
                </a:lnTo>
                <a:lnTo>
                  <a:pt x="453864" y="314520"/>
                </a:lnTo>
                <a:lnTo>
                  <a:pt x="453864" y="306673"/>
                </a:lnTo>
                <a:lnTo>
                  <a:pt x="452808" y="303805"/>
                </a:lnTo>
                <a:lnTo>
                  <a:pt x="450695" y="301994"/>
                </a:lnTo>
                <a:lnTo>
                  <a:pt x="448582" y="299881"/>
                </a:lnTo>
                <a:lnTo>
                  <a:pt x="445413" y="298825"/>
                </a:lnTo>
                <a:lnTo>
                  <a:pt x="281814" y="298825"/>
                </a:lnTo>
                <a:lnTo>
                  <a:pt x="281814" y="172956"/>
                </a:lnTo>
                <a:lnTo>
                  <a:pt x="436358" y="172956"/>
                </a:lnTo>
                <a:lnTo>
                  <a:pt x="439527" y="171899"/>
                </a:lnTo>
                <a:lnTo>
                  <a:pt x="443753" y="167674"/>
                </a:lnTo>
                <a:lnTo>
                  <a:pt x="444809" y="164655"/>
                </a:lnTo>
                <a:lnTo>
                  <a:pt x="444809" y="156807"/>
                </a:lnTo>
                <a:lnTo>
                  <a:pt x="443753" y="153940"/>
                </a:lnTo>
                <a:lnTo>
                  <a:pt x="441640" y="152129"/>
                </a:lnTo>
                <a:lnTo>
                  <a:pt x="439527" y="150016"/>
                </a:lnTo>
                <a:lnTo>
                  <a:pt x="436358" y="148959"/>
                </a:lnTo>
                <a:lnTo>
                  <a:pt x="281814" y="148959"/>
                </a:lnTo>
                <a:lnTo>
                  <a:pt x="281814" y="27618"/>
                </a:lnTo>
                <a:lnTo>
                  <a:pt x="445413" y="27618"/>
                </a:lnTo>
                <a:lnTo>
                  <a:pt x="448582" y="26713"/>
                </a:lnTo>
                <a:lnTo>
                  <a:pt x="450695" y="24902"/>
                </a:lnTo>
                <a:lnTo>
                  <a:pt x="452808" y="22789"/>
                </a:lnTo>
                <a:lnTo>
                  <a:pt x="453864" y="19619"/>
                </a:lnTo>
                <a:lnTo>
                  <a:pt x="453864" y="11771"/>
                </a:lnTo>
                <a:lnTo>
                  <a:pt x="452808" y="8904"/>
                </a:lnTo>
                <a:lnTo>
                  <a:pt x="448582" y="4678"/>
                </a:lnTo>
                <a:lnTo>
                  <a:pt x="445413" y="3622"/>
                </a:lnTo>
                <a:close/>
              </a:path>
              <a:path w="2233294" h="327025">
                <a:moveTo>
                  <a:pt x="646650" y="905"/>
                </a:moveTo>
                <a:lnTo>
                  <a:pt x="640010" y="905"/>
                </a:lnTo>
                <a:lnTo>
                  <a:pt x="636991" y="1961"/>
                </a:lnTo>
                <a:lnTo>
                  <a:pt x="633973" y="4074"/>
                </a:lnTo>
                <a:lnTo>
                  <a:pt x="630954" y="5885"/>
                </a:lnTo>
                <a:lnTo>
                  <a:pt x="499049" y="306069"/>
                </a:lnTo>
                <a:lnTo>
                  <a:pt x="496819" y="312860"/>
                </a:lnTo>
                <a:lnTo>
                  <a:pt x="496921" y="317388"/>
                </a:lnTo>
                <a:lnTo>
                  <a:pt x="497087" y="319048"/>
                </a:lnTo>
                <a:lnTo>
                  <a:pt x="498294" y="321312"/>
                </a:lnTo>
                <a:lnTo>
                  <a:pt x="500407" y="322821"/>
                </a:lnTo>
                <a:lnTo>
                  <a:pt x="502822" y="324632"/>
                </a:lnTo>
                <a:lnTo>
                  <a:pt x="505991" y="325538"/>
                </a:lnTo>
                <a:lnTo>
                  <a:pt x="513235" y="325538"/>
                </a:lnTo>
                <a:lnTo>
                  <a:pt x="525249" y="313011"/>
                </a:lnTo>
                <a:lnTo>
                  <a:pt x="557283" y="237701"/>
                </a:lnTo>
                <a:lnTo>
                  <a:pt x="544778" y="237701"/>
                </a:lnTo>
                <a:lnTo>
                  <a:pt x="560172" y="230910"/>
                </a:lnTo>
                <a:lnTo>
                  <a:pt x="754314" y="230910"/>
                </a:lnTo>
                <a:lnTo>
                  <a:pt x="749194" y="219138"/>
                </a:lnTo>
                <a:lnTo>
                  <a:pt x="565605" y="219138"/>
                </a:lnTo>
                <a:lnTo>
                  <a:pt x="555192" y="213705"/>
                </a:lnTo>
                <a:lnTo>
                  <a:pt x="567914" y="213705"/>
                </a:lnTo>
                <a:lnTo>
                  <a:pt x="642575" y="38032"/>
                </a:lnTo>
                <a:lnTo>
                  <a:pt x="670415" y="38032"/>
                </a:lnTo>
                <a:lnTo>
                  <a:pt x="659780" y="13582"/>
                </a:lnTo>
                <a:lnTo>
                  <a:pt x="657969" y="9055"/>
                </a:lnTo>
                <a:lnTo>
                  <a:pt x="655555" y="5885"/>
                </a:lnTo>
                <a:lnTo>
                  <a:pt x="652536" y="4074"/>
                </a:lnTo>
                <a:lnTo>
                  <a:pt x="649820" y="1961"/>
                </a:lnTo>
                <a:lnTo>
                  <a:pt x="646650" y="905"/>
                </a:lnTo>
                <a:close/>
              </a:path>
              <a:path w="2233294" h="327025">
                <a:moveTo>
                  <a:pt x="725884" y="230910"/>
                </a:moveTo>
                <a:lnTo>
                  <a:pt x="760747" y="312860"/>
                </a:lnTo>
                <a:lnTo>
                  <a:pt x="773274" y="325538"/>
                </a:lnTo>
                <a:lnTo>
                  <a:pt x="781423" y="325538"/>
                </a:lnTo>
                <a:lnTo>
                  <a:pt x="784291" y="324632"/>
                </a:lnTo>
                <a:lnTo>
                  <a:pt x="786102" y="322821"/>
                </a:lnTo>
                <a:lnTo>
                  <a:pt x="788215" y="321312"/>
                </a:lnTo>
                <a:lnTo>
                  <a:pt x="789271" y="319048"/>
                </a:lnTo>
                <a:lnTo>
                  <a:pt x="789271" y="316030"/>
                </a:lnTo>
                <a:lnTo>
                  <a:pt x="789573" y="313011"/>
                </a:lnTo>
                <a:lnTo>
                  <a:pt x="788818" y="309691"/>
                </a:lnTo>
                <a:lnTo>
                  <a:pt x="787007" y="306069"/>
                </a:lnTo>
                <a:lnTo>
                  <a:pt x="757269" y="237701"/>
                </a:lnTo>
                <a:lnTo>
                  <a:pt x="740825" y="237701"/>
                </a:lnTo>
                <a:lnTo>
                  <a:pt x="725884" y="230910"/>
                </a:lnTo>
                <a:close/>
              </a:path>
              <a:path w="2233294" h="327025">
                <a:moveTo>
                  <a:pt x="560172" y="230910"/>
                </a:moveTo>
                <a:lnTo>
                  <a:pt x="544778" y="237701"/>
                </a:lnTo>
                <a:lnTo>
                  <a:pt x="557283" y="237701"/>
                </a:lnTo>
                <a:lnTo>
                  <a:pt x="560172" y="230910"/>
                </a:lnTo>
                <a:close/>
              </a:path>
              <a:path w="2233294" h="327025">
                <a:moveTo>
                  <a:pt x="725884" y="230910"/>
                </a:moveTo>
                <a:lnTo>
                  <a:pt x="560172" y="230910"/>
                </a:lnTo>
                <a:lnTo>
                  <a:pt x="557283" y="237701"/>
                </a:lnTo>
                <a:lnTo>
                  <a:pt x="728773" y="237701"/>
                </a:lnTo>
                <a:lnTo>
                  <a:pt x="725884" y="230910"/>
                </a:lnTo>
                <a:close/>
              </a:path>
              <a:path w="2233294" h="327025">
                <a:moveTo>
                  <a:pt x="754314" y="230910"/>
                </a:moveTo>
                <a:lnTo>
                  <a:pt x="725884" y="230910"/>
                </a:lnTo>
                <a:lnTo>
                  <a:pt x="740825" y="237701"/>
                </a:lnTo>
                <a:lnTo>
                  <a:pt x="757269" y="237701"/>
                </a:lnTo>
                <a:lnTo>
                  <a:pt x="754314" y="230910"/>
                </a:lnTo>
                <a:close/>
              </a:path>
              <a:path w="2233294" h="327025">
                <a:moveTo>
                  <a:pt x="567914" y="213705"/>
                </a:moveTo>
                <a:lnTo>
                  <a:pt x="555192" y="213705"/>
                </a:lnTo>
                <a:lnTo>
                  <a:pt x="565605" y="219138"/>
                </a:lnTo>
                <a:lnTo>
                  <a:pt x="567914" y="213705"/>
                </a:lnTo>
                <a:close/>
              </a:path>
              <a:path w="2233294" h="327025">
                <a:moveTo>
                  <a:pt x="718581" y="213705"/>
                </a:moveTo>
                <a:lnTo>
                  <a:pt x="567914" y="213705"/>
                </a:lnTo>
                <a:lnTo>
                  <a:pt x="565605" y="219138"/>
                </a:lnTo>
                <a:lnTo>
                  <a:pt x="720904" y="219138"/>
                </a:lnTo>
                <a:lnTo>
                  <a:pt x="718581" y="213705"/>
                </a:lnTo>
                <a:close/>
              </a:path>
              <a:path w="2233294" h="327025">
                <a:moveTo>
                  <a:pt x="670415" y="38032"/>
                </a:moveTo>
                <a:lnTo>
                  <a:pt x="643481" y="38032"/>
                </a:lnTo>
                <a:lnTo>
                  <a:pt x="720904" y="219138"/>
                </a:lnTo>
                <a:lnTo>
                  <a:pt x="730412" y="213705"/>
                </a:lnTo>
                <a:lnTo>
                  <a:pt x="746830" y="213705"/>
                </a:lnTo>
                <a:lnTo>
                  <a:pt x="670415" y="38032"/>
                </a:lnTo>
                <a:close/>
              </a:path>
              <a:path w="2233294" h="327025">
                <a:moveTo>
                  <a:pt x="746830" y="213705"/>
                </a:moveTo>
                <a:lnTo>
                  <a:pt x="730412" y="213705"/>
                </a:lnTo>
                <a:lnTo>
                  <a:pt x="720904" y="219138"/>
                </a:lnTo>
                <a:lnTo>
                  <a:pt x="749194" y="219138"/>
                </a:lnTo>
                <a:lnTo>
                  <a:pt x="746830" y="213705"/>
                </a:lnTo>
                <a:close/>
              </a:path>
              <a:path w="2233294" h="327025">
                <a:moveTo>
                  <a:pt x="980769" y="3622"/>
                </a:moveTo>
                <a:lnTo>
                  <a:pt x="870144" y="3622"/>
                </a:lnTo>
                <a:lnTo>
                  <a:pt x="866673" y="4829"/>
                </a:lnTo>
                <a:lnTo>
                  <a:pt x="863956" y="7244"/>
                </a:lnTo>
                <a:lnTo>
                  <a:pt x="861541" y="9659"/>
                </a:lnTo>
                <a:lnTo>
                  <a:pt x="860334" y="13281"/>
                </a:lnTo>
                <a:lnTo>
                  <a:pt x="860334" y="315577"/>
                </a:lnTo>
                <a:lnTo>
                  <a:pt x="861541" y="319199"/>
                </a:lnTo>
                <a:lnTo>
                  <a:pt x="863956" y="321916"/>
                </a:lnTo>
                <a:lnTo>
                  <a:pt x="866371" y="324330"/>
                </a:lnTo>
                <a:lnTo>
                  <a:pt x="869691" y="325538"/>
                </a:lnTo>
                <a:lnTo>
                  <a:pt x="878746" y="325538"/>
                </a:lnTo>
                <a:lnTo>
                  <a:pt x="882217" y="324330"/>
                </a:lnTo>
                <a:lnTo>
                  <a:pt x="884330" y="321916"/>
                </a:lnTo>
                <a:lnTo>
                  <a:pt x="886745" y="319199"/>
                </a:lnTo>
                <a:lnTo>
                  <a:pt x="887953" y="315577"/>
                </a:lnTo>
                <a:lnTo>
                  <a:pt x="887953" y="184728"/>
                </a:lnTo>
                <a:lnTo>
                  <a:pt x="1018944" y="184728"/>
                </a:lnTo>
                <a:lnTo>
                  <a:pt x="1016674" y="183369"/>
                </a:lnTo>
                <a:lnTo>
                  <a:pt x="980769" y="183369"/>
                </a:lnTo>
                <a:lnTo>
                  <a:pt x="985726" y="177512"/>
                </a:lnTo>
                <a:lnTo>
                  <a:pt x="1024999" y="177512"/>
                </a:lnTo>
                <a:lnTo>
                  <a:pt x="1037365" y="172956"/>
                </a:lnTo>
                <a:lnTo>
                  <a:pt x="1048628" y="167155"/>
                </a:lnTo>
                <a:lnTo>
                  <a:pt x="1056992" y="161184"/>
                </a:lnTo>
                <a:lnTo>
                  <a:pt x="887953" y="161184"/>
                </a:lnTo>
                <a:lnTo>
                  <a:pt x="887953" y="27618"/>
                </a:lnTo>
                <a:lnTo>
                  <a:pt x="1059058" y="27618"/>
                </a:lnTo>
                <a:lnTo>
                  <a:pt x="1058645" y="27165"/>
                </a:lnTo>
                <a:lnTo>
                  <a:pt x="1043591" y="16865"/>
                </a:lnTo>
                <a:lnTo>
                  <a:pt x="1025593" y="9508"/>
                </a:lnTo>
                <a:lnTo>
                  <a:pt x="1004653" y="5093"/>
                </a:lnTo>
                <a:lnTo>
                  <a:pt x="980769" y="3622"/>
                </a:lnTo>
                <a:close/>
              </a:path>
              <a:path w="2233294" h="327025">
                <a:moveTo>
                  <a:pt x="1018944" y="184728"/>
                </a:moveTo>
                <a:lnTo>
                  <a:pt x="952698" y="184728"/>
                </a:lnTo>
                <a:lnTo>
                  <a:pt x="964300" y="185181"/>
                </a:lnTo>
                <a:lnTo>
                  <a:pt x="974657" y="186539"/>
                </a:lnTo>
                <a:lnTo>
                  <a:pt x="1011840" y="210564"/>
                </a:lnTo>
                <a:lnTo>
                  <a:pt x="1068606" y="315124"/>
                </a:lnTo>
                <a:lnTo>
                  <a:pt x="1070417" y="318444"/>
                </a:lnTo>
                <a:lnTo>
                  <a:pt x="1072530" y="321010"/>
                </a:lnTo>
                <a:lnTo>
                  <a:pt x="1074945" y="322821"/>
                </a:lnTo>
                <a:lnTo>
                  <a:pt x="1077661" y="324632"/>
                </a:lnTo>
                <a:lnTo>
                  <a:pt x="1080981" y="325538"/>
                </a:lnTo>
                <a:lnTo>
                  <a:pt x="1088226" y="325538"/>
                </a:lnTo>
                <a:lnTo>
                  <a:pt x="1096224" y="315124"/>
                </a:lnTo>
                <a:lnTo>
                  <a:pt x="1096526" y="311804"/>
                </a:lnTo>
                <a:lnTo>
                  <a:pt x="1095621" y="308484"/>
                </a:lnTo>
                <a:lnTo>
                  <a:pt x="1093508" y="305163"/>
                </a:lnTo>
                <a:lnTo>
                  <a:pt x="1045515" y="215969"/>
                </a:lnTo>
                <a:lnTo>
                  <a:pt x="1040138" y="206489"/>
                </a:lnTo>
                <a:lnTo>
                  <a:pt x="1034422" y="198424"/>
                </a:lnTo>
                <a:lnTo>
                  <a:pt x="1028366" y="191774"/>
                </a:lnTo>
                <a:lnTo>
                  <a:pt x="1021971" y="186539"/>
                </a:lnTo>
                <a:lnTo>
                  <a:pt x="1018944" y="184728"/>
                </a:lnTo>
                <a:close/>
              </a:path>
              <a:path w="2233294" h="327025">
                <a:moveTo>
                  <a:pt x="992504" y="177512"/>
                </a:moveTo>
                <a:lnTo>
                  <a:pt x="985726" y="177512"/>
                </a:lnTo>
                <a:lnTo>
                  <a:pt x="980769" y="183369"/>
                </a:lnTo>
                <a:lnTo>
                  <a:pt x="996701" y="182719"/>
                </a:lnTo>
                <a:lnTo>
                  <a:pt x="1010924" y="180835"/>
                </a:lnTo>
                <a:lnTo>
                  <a:pt x="1008162" y="179747"/>
                </a:lnTo>
                <a:lnTo>
                  <a:pt x="1000408" y="178049"/>
                </a:lnTo>
                <a:lnTo>
                  <a:pt x="992504" y="177512"/>
                </a:lnTo>
                <a:close/>
              </a:path>
              <a:path w="2233294" h="327025">
                <a:moveTo>
                  <a:pt x="1010924" y="180835"/>
                </a:moveTo>
                <a:lnTo>
                  <a:pt x="996701" y="182719"/>
                </a:lnTo>
                <a:lnTo>
                  <a:pt x="980769" y="183369"/>
                </a:lnTo>
                <a:lnTo>
                  <a:pt x="1016674" y="183369"/>
                </a:lnTo>
                <a:lnTo>
                  <a:pt x="1015349" y="182577"/>
                </a:lnTo>
                <a:lnTo>
                  <a:pt x="1010924" y="180835"/>
                </a:lnTo>
                <a:close/>
              </a:path>
              <a:path w="2233294" h="327025">
                <a:moveTo>
                  <a:pt x="1024999" y="177512"/>
                </a:moveTo>
                <a:lnTo>
                  <a:pt x="992504" y="177512"/>
                </a:lnTo>
                <a:lnTo>
                  <a:pt x="1000408" y="178049"/>
                </a:lnTo>
                <a:lnTo>
                  <a:pt x="1008162" y="179747"/>
                </a:lnTo>
                <a:lnTo>
                  <a:pt x="1010924" y="180835"/>
                </a:lnTo>
                <a:lnTo>
                  <a:pt x="1011157" y="180835"/>
                </a:lnTo>
                <a:lnTo>
                  <a:pt x="1024999" y="177512"/>
                </a:lnTo>
                <a:close/>
              </a:path>
              <a:path w="2233294" h="327025">
                <a:moveTo>
                  <a:pt x="1059058" y="27618"/>
                </a:moveTo>
                <a:lnTo>
                  <a:pt x="977147" y="27618"/>
                </a:lnTo>
                <a:lnTo>
                  <a:pt x="996022" y="28694"/>
                </a:lnTo>
                <a:lnTo>
                  <a:pt x="1012350" y="31919"/>
                </a:lnTo>
                <a:lnTo>
                  <a:pt x="1046279" y="54190"/>
                </a:lnTo>
                <a:lnTo>
                  <a:pt x="1057739" y="94175"/>
                </a:lnTo>
                <a:lnTo>
                  <a:pt x="1056466" y="109710"/>
                </a:lnTo>
                <a:lnTo>
                  <a:pt x="1037365" y="144432"/>
                </a:lnTo>
                <a:lnTo>
                  <a:pt x="995875" y="160165"/>
                </a:lnTo>
                <a:lnTo>
                  <a:pt x="995512" y="160165"/>
                </a:lnTo>
                <a:lnTo>
                  <a:pt x="977147" y="161184"/>
                </a:lnTo>
                <a:lnTo>
                  <a:pt x="1056992" y="161184"/>
                </a:lnTo>
                <a:lnTo>
                  <a:pt x="1058419" y="160165"/>
                </a:lnTo>
                <a:lnTo>
                  <a:pt x="1082755" y="120322"/>
                </a:lnTo>
                <a:lnTo>
                  <a:pt x="1085811" y="94175"/>
                </a:lnTo>
                <a:lnTo>
                  <a:pt x="1084113" y="73687"/>
                </a:lnTo>
                <a:lnTo>
                  <a:pt x="1079019" y="55690"/>
                </a:lnTo>
                <a:lnTo>
                  <a:pt x="1070530" y="40182"/>
                </a:lnTo>
                <a:lnTo>
                  <a:pt x="1059058" y="27618"/>
                </a:lnTo>
                <a:close/>
              </a:path>
              <a:path w="2233294" h="327025">
                <a:moveTo>
                  <a:pt x="1187716" y="905"/>
                </a:moveTo>
                <a:lnTo>
                  <a:pt x="1180170" y="905"/>
                </a:lnTo>
                <a:lnTo>
                  <a:pt x="1177302" y="2112"/>
                </a:lnTo>
                <a:lnTo>
                  <a:pt x="1173076" y="6942"/>
                </a:lnTo>
                <a:lnTo>
                  <a:pt x="1172020" y="10564"/>
                </a:lnTo>
                <a:lnTo>
                  <a:pt x="1172020" y="316030"/>
                </a:lnTo>
                <a:lnTo>
                  <a:pt x="1173076" y="319501"/>
                </a:lnTo>
                <a:lnTo>
                  <a:pt x="1175189" y="321916"/>
                </a:lnTo>
                <a:lnTo>
                  <a:pt x="1177604" y="324330"/>
                </a:lnTo>
                <a:lnTo>
                  <a:pt x="1180924" y="325538"/>
                </a:lnTo>
                <a:lnTo>
                  <a:pt x="1189074" y="325538"/>
                </a:lnTo>
                <a:lnTo>
                  <a:pt x="1192092" y="324330"/>
                </a:lnTo>
                <a:lnTo>
                  <a:pt x="1194205" y="321916"/>
                </a:lnTo>
                <a:lnTo>
                  <a:pt x="1196620" y="319501"/>
                </a:lnTo>
                <a:lnTo>
                  <a:pt x="1197828" y="316030"/>
                </a:lnTo>
                <a:lnTo>
                  <a:pt x="1197828" y="50106"/>
                </a:lnTo>
                <a:lnTo>
                  <a:pt x="1187867" y="36674"/>
                </a:lnTo>
                <a:lnTo>
                  <a:pt x="1218468" y="36674"/>
                </a:lnTo>
                <a:lnTo>
                  <a:pt x="1198280" y="9508"/>
                </a:lnTo>
                <a:lnTo>
                  <a:pt x="1196167" y="6187"/>
                </a:lnTo>
                <a:lnTo>
                  <a:pt x="1194205" y="3923"/>
                </a:lnTo>
                <a:lnTo>
                  <a:pt x="1190583" y="1509"/>
                </a:lnTo>
                <a:lnTo>
                  <a:pt x="1187716" y="905"/>
                </a:lnTo>
                <a:close/>
              </a:path>
              <a:path w="2233294" h="327025">
                <a:moveTo>
                  <a:pt x="1218468" y="36674"/>
                </a:moveTo>
                <a:lnTo>
                  <a:pt x="1197828" y="36674"/>
                </a:lnTo>
                <a:lnTo>
                  <a:pt x="1197828" y="50106"/>
                </a:lnTo>
                <a:lnTo>
                  <a:pt x="1395686" y="316935"/>
                </a:lnTo>
                <a:lnTo>
                  <a:pt x="1398101" y="319954"/>
                </a:lnTo>
                <a:lnTo>
                  <a:pt x="1400364" y="322067"/>
                </a:lnTo>
                <a:lnTo>
                  <a:pt x="1402477" y="323274"/>
                </a:lnTo>
                <a:lnTo>
                  <a:pt x="1404590" y="324783"/>
                </a:lnTo>
                <a:lnTo>
                  <a:pt x="1407307" y="325538"/>
                </a:lnTo>
                <a:lnTo>
                  <a:pt x="1414249" y="325538"/>
                </a:lnTo>
                <a:lnTo>
                  <a:pt x="1416966" y="324330"/>
                </a:lnTo>
                <a:lnTo>
                  <a:pt x="1418664" y="322067"/>
                </a:lnTo>
                <a:lnTo>
                  <a:pt x="1418777" y="321916"/>
                </a:lnTo>
                <a:lnTo>
                  <a:pt x="1420890" y="319501"/>
                </a:lnTo>
                <a:lnTo>
                  <a:pt x="1421946" y="316030"/>
                </a:lnTo>
                <a:lnTo>
                  <a:pt x="1421946" y="289769"/>
                </a:lnTo>
                <a:lnTo>
                  <a:pt x="1396139" y="289769"/>
                </a:lnTo>
                <a:lnTo>
                  <a:pt x="1396139" y="275756"/>
                </a:lnTo>
                <a:lnTo>
                  <a:pt x="1218468" y="36674"/>
                </a:lnTo>
                <a:close/>
              </a:path>
              <a:path w="2233294" h="327025">
                <a:moveTo>
                  <a:pt x="1396139" y="275756"/>
                </a:moveTo>
                <a:lnTo>
                  <a:pt x="1396139" y="289769"/>
                </a:lnTo>
                <a:lnTo>
                  <a:pt x="1406552" y="289769"/>
                </a:lnTo>
                <a:lnTo>
                  <a:pt x="1396139" y="275756"/>
                </a:lnTo>
                <a:close/>
              </a:path>
              <a:path w="2233294" h="327025">
                <a:moveTo>
                  <a:pt x="1413193" y="905"/>
                </a:moveTo>
                <a:lnTo>
                  <a:pt x="1405043" y="905"/>
                </a:lnTo>
                <a:lnTo>
                  <a:pt x="1401723" y="2112"/>
                </a:lnTo>
                <a:lnTo>
                  <a:pt x="1397195" y="6640"/>
                </a:lnTo>
                <a:lnTo>
                  <a:pt x="1396139" y="9960"/>
                </a:lnTo>
                <a:lnTo>
                  <a:pt x="1396139" y="275756"/>
                </a:lnTo>
                <a:lnTo>
                  <a:pt x="1406552" y="289769"/>
                </a:lnTo>
                <a:lnTo>
                  <a:pt x="1421946" y="289769"/>
                </a:lnTo>
                <a:lnTo>
                  <a:pt x="1421946" y="9960"/>
                </a:lnTo>
                <a:lnTo>
                  <a:pt x="1420849" y="6942"/>
                </a:lnTo>
                <a:lnTo>
                  <a:pt x="1420739" y="6640"/>
                </a:lnTo>
                <a:lnTo>
                  <a:pt x="1418324" y="4527"/>
                </a:lnTo>
                <a:lnTo>
                  <a:pt x="1416211" y="2112"/>
                </a:lnTo>
                <a:lnTo>
                  <a:pt x="1413193" y="905"/>
                </a:lnTo>
                <a:close/>
              </a:path>
              <a:path w="2233294" h="327025">
                <a:moveTo>
                  <a:pt x="1197828" y="36674"/>
                </a:moveTo>
                <a:lnTo>
                  <a:pt x="1187867" y="36674"/>
                </a:lnTo>
                <a:lnTo>
                  <a:pt x="1197828" y="50106"/>
                </a:lnTo>
                <a:lnTo>
                  <a:pt x="1197828" y="36674"/>
                </a:lnTo>
                <a:close/>
              </a:path>
              <a:path w="2233294" h="327025">
                <a:moveTo>
                  <a:pt x="1535862" y="905"/>
                </a:moveTo>
                <a:lnTo>
                  <a:pt x="1527109" y="905"/>
                </a:lnTo>
                <a:lnTo>
                  <a:pt x="1523789" y="2112"/>
                </a:lnTo>
                <a:lnTo>
                  <a:pt x="1518959" y="6942"/>
                </a:lnTo>
                <a:lnTo>
                  <a:pt x="1517752" y="10564"/>
                </a:lnTo>
                <a:lnTo>
                  <a:pt x="1517752" y="315577"/>
                </a:lnTo>
                <a:lnTo>
                  <a:pt x="1518959" y="319199"/>
                </a:lnTo>
                <a:lnTo>
                  <a:pt x="1521374" y="321916"/>
                </a:lnTo>
                <a:lnTo>
                  <a:pt x="1523789" y="324330"/>
                </a:lnTo>
                <a:lnTo>
                  <a:pt x="1527109" y="325538"/>
                </a:lnTo>
                <a:lnTo>
                  <a:pt x="1536164" y="325538"/>
                </a:lnTo>
                <a:lnTo>
                  <a:pt x="1539635" y="324330"/>
                </a:lnTo>
                <a:lnTo>
                  <a:pt x="1541748" y="321916"/>
                </a:lnTo>
                <a:lnTo>
                  <a:pt x="1544163" y="319199"/>
                </a:lnTo>
                <a:lnTo>
                  <a:pt x="1545370" y="315577"/>
                </a:lnTo>
                <a:lnTo>
                  <a:pt x="1545370" y="10564"/>
                </a:lnTo>
                <a:lnTo>
                  <a:pt x="1544163" y="6942"/>
                </a:lnTo>
                <a:lnTo>
                  <a:pt x="1539334" y="2112"/>
                </a:lnTo>
                <a:lnTo>
                  <a:pt x="1535862" y="905"/>
                </a:lnTo>
                <a:close/>
              </a:path>
              <a:path w="2233294" h="327025">
                <a:moveTo>
                  <a:pt x="1656776" y="905"/>
                </a:moveTo>
                <a:lnTo>
                  <a:pt x="1649230" y="905"/>
                </a:lnTo>
                <a:lnTo>
                  <a:pt x="1646363" y="2112"/>
                </a:lnTo>
                <a:lnTo>
                  <a:pt x="1642137" y="6942"/>
                </a:lnTo>
                <a:lnTo>
                  <a:pt x="1641081" y="10564"/>
                </a:lnTo>
                <a:lnTo>
                  <a:pt x="1641081" y="316030"/>
                </a:lnTo>
                <a:lnTo>
                  <a:pt x="1642137" y="319501"/>
                </a:lnTo>
                <a:lnTo>
                  <a:pt x="1644250" y="321916"/>
                </a:lnTo>
                <a:lnTo>
                  <a:pt x="1646665" y="324330"/>
                </a:lnTo>
                <a:lnTo>
                  <a:pt x="1649985" y="325538"/>
                </a:lnTo>
                <a:lnTo>
                  <a:pt x="1658135" y="325538"/>
                </a:lnTo>
                <a:lnTo>
                  <a:pt x="1661153" y="324330"/>
                </a:lnTo>
                <a:lnTo>
                  <a:pt x="1663266" y="321916"/>
                </a:lnTo>
                <a:lnTo>
                  <a:pt x="1665681" y="319501"/>
                </a:lnTo>
                <a:lnTo>
                  <a:pt x="1666888" y="316030"/>
                </a:lnTo>
                <a:lnTo>
                  <a:pt x="1666888" y="50107"/>
                </a:lnTo>
                <a:lnTo>
                  <a:pt x="1656927" y="36674"/>
                </a:lnTo>
                <a:lnTo>
                  <a:pt x="1687529" y="36674"/>
                </a:lnTo>
                <a:lnTo>
                  <a:pt x="1667341" y="9508"/>
                </a:lnTo>
                <a:lnTo>
                  <a:pt x="1665228" y="6187"/>
                </a:lnTo>
                <a:lnTo>
                  <a:pt x="1663266" y="3923"/>
                </a:lnTo>
                <a:lnTo>
                  <a:pt x="1659644" y="1509"/>
                </a:lnTo>
                <a:lnTo>
                  <a:pt x="1656776" y="905"/>
                </a:lnTo>
                <a:close/>
              </a:path>
              <a:path w="2233294" h="327025">
                <a:moveTo>
                  <a:pt x="1687529" y="36674"/>
                </a:moveTo>
                <a:lnTo>
                  <a:pt x="1666888" y="36674"/>
                </a:lnTo>
                <a:lnTo>
                  <a:pt x="1666888" y="50107"/>
                </a:lnTo>
                <a:lnTo>
                  <a:pt x="1864747" y="316935"/>
                </a:lnTo>
                <a:lnTo>
                  <a:pt x="1867161" y="319954"/>
                </a:lnTo>
                <a:lnTo>
                  <a:pt x="1869425" y="322067"/>
                </a:lnTo>
                <a:lnTo>
                  <a:pt x="1871538" y="323274"/>
                </a:lnTo>
                <a:lnTo>
                  <a:pt x="1873651" y="324783"/>
                </a:lnTo>
                <a:lnTo>
                  <a:pt x="1876368" y="325538"/>
                </a:lnTo>
                <a:lnTo>
                  <a:pt x="1883310" y="325538"/>
                </a:lnTo>
                <a:lnTo>
                  <a:pt x="1886027" y="324330"/>
                </a:lnTo>
                <a:lnTo>
                  <a:pt x="1887724" y="322067"/>
                </a:lnTo>
                <a:lnTo>
                  <a:pt x="1887838" y="321916"/>
                </a:lnTo>
                <a:lnTo>
                  <a:pt x="1889951" y="319501"/>
                </a:lnTo>
                <a:lnTo>
                  <a:pt x="1891007" y="316030"/>
                </a:lnTo>
                <a:lnTo>
                  <a:pt x="1891007" y="289769"/>
                </a:lnTo>
                <a:lnTo>
                  <a:pt x="1865199" y="289769"/>
                </a:lnTo>
                <a:lnTo>
                  <a:pt x="1865199" y="275756"/>
                </a:lnTo>
                <a:lnTo>
                  <a:pt x="1687529" y="36674"/>
                </a:lnTo>
                <a:close/>
              </a:path>
              <a:path w="2233294" h="327025">
                <a:moveTo>
                  <a:pt x="1865199" y="275756"/>
                </a:moveTo>
                <a:lnTo>
                  <a:pt x="1865199" y="289769"/>
                </a:lnTo>
                <a:lnTo>
                  <a:pt x="1875613" y="289769"/>
                </a:lnTo>
                <a:lnTo>
                  <a:pt x="1865199" y="275756"/>
                </a:lnTo>
                <a:close/>
              </a:path>
              <a:path w="2233294" h="327025">
                <a:moveTo>
                  <a:pt x="1882253" y="905"/>
                </a:moveTo>
                <a:lnTo>
                  <a:pt x="1874104" y="905"/>
                </a:lnTo>
                <a:lnTo>
                  <a:pt x="1870783" y="2112"/>
                </a:lnTo>
                <a:lnTo>
                  <a:pt x="1866256" y="6640"/>
                </a:lnTo>
                <a:lnTo>
                  <a:pt x="1865199" y="9960"/>
                </a:lnTo>
                <a:lnTo>
                  <a:pt x="1865199" y="275756"/>
                </a:lnTo>
                <a:lnTo>
                  <a:pt x="1875613" y="289769"/>
                </a:lnTo>
                <a:lnTo>
                  <a:pt x="1891007" y="289769"/>
                </a:lnTo>
                <a:lnTo>
                  <a:pt x="1891007" y="9960"/>
                </a:lnTo>
                <a:lnTo>
                  <a:pt x="1889909" y="6942"/>
                </a:lnTo>
                <a:lnTo>
                  <a:pt x="1889800" y="6640"/>
                </a:lnTo>
                <a:lnTo>
                  <a:pt x="1887385" y="4527"/>
                </a:lnTo>
                <a:lnTo>
                  <a:pt x="1885272" y="2112"/>
                </a:lnTo>
                <a:lnTo>
                  <a:pt x="1882253" y="905"/>
                </a:lnTo>
                <a:close/>
              </a:path>
              <a:path w="2233294" h="327025">
                <a:moveTo>
                  <a:pt x="1666888" y="36674"/>
                </a:moveTo>
                <a:lnTo>
                  <a:pt x="1656927" y="36674"/>
                </a:lnTo>
                <a:lnTo>
                  <a:pt x="1666888" y="50107"/>
                </a:lnTo>
                <a:lnTo>
                  <a:pt x="1666888" y="36674"/>
                </a:lnTo>
                <a:close/>
              </a:path>
              <a:path w="2233294" h="327025">
                <a:moveTo>
                  <a:pt x="2121284" y="0"/>
                </a:moveTo>
                <a:lnTo>
                  <a:pt x="2073064" y="6367"/>
                </a:lnTo>
                <a:lnTo>
                  <a:pt x="2033674" y="25128"/>
                </a:lnTo>
                <a:lnTo>
                  <a:pt x="2003876" y="54926"/>
                </a:lnTo>
                <a:lnTo>
                  <a:pt x="1984096" y="95080"/>
                </a:lnTo>
                <a:lnTo>
                  <a:pt x="1974758" y="144488"/>
                </a:lnTo>
                <a:lnTo>
                  <a:pt x="1974257" y="159373"/>
                </a:lnTo>
                <a:lnTo>
                  <a:pt x="1974363" y="168126"/>
                </a:lnTo>
                <a:lnTo>
                  <a:pt x="1978549" y="210875"/>
                </a:lnTo>
                <a:lnTo>
                  <a:pt x="1991793" y="251284"/>
                </a:lnTo>
                <a:lnTo>
                  <a:pt x="2013639" y="283657"/>
                </a:lnTo>
                <a:lnTo>
                  <a:pt x="2043861" y="307427"/>
                </a:lnTo>
                <a:lnTo>
                  <a:pt x="2082233" y="321689"/>
                </a:lnTo>
                <a:lnTo>
                  <a:pt x="2128528" y="326443"/>
                </a:lnTo>
                <a:lnTo>
                  <a:pt x="2141290" y="326132"/>
                </a:lnTo>
                <a:lnTo>
                  <a:pt x="2153438" y="325255"/>
                </a:lnTo>
                <a:lnTo>
                  <a:pt x="2153746" y="325255"/>
                </a:lnTo>
                <a:lnTo>
                  <a:pt x="2193613" y="318605"/>
                </a:lnTo>
                <a:lnTo>
                  <a:pt x="2230400" y="305314"/>
                </a:lnTo>
                <a:lnTo>
                  <a:pt x="2231306" y="302899"/>
                </a:lnTo>
                <a:lnTo>
                  <a:pt x="2208215" y="302899"/>
                </a:lnTo>
                <a:lnTo>
                  <a:pt x="2208215" y="301088"/>
                </a:lnTo>
                <a:lnTo>
                  <a:pt x="2128981" y="301088"/>
                </a:lnTo>
                <a:lnTo>
                  <a:pt x="2099494" y="298881"/>
                </a:lnTo>
                <a:lnTo>
                  <a:pt x="2052407" y="281223"/>
                </a:lnTo>
                <a:lnTo>
                  <a:pt x="2021138" y="246106"/>
                </a:lnTo>
                <a:lnTo>
                  <a:pt x="2005517" y="194717"/>
                </a:lnTo>
                <a:lnTo>
                  <a:pt x="2003881" y="168126"/>
                </a:lnTo>
                <a:lnTo>
                  <a:pt x="2003816" y="167070"/>
                </a:lnTo>
                <a:lnTo>
                  <a:pt x="2006961" y="122699"/>
                </a:lnTo>
                <a:lnTo>
                  <a:pt x="2024732" y="74281"/>
                </a:lnTo>
                <a:lnTo>
                  <a:pt x="2056991" y="42107"/>
                </a:lnTo>
                <a:lnTo>
                  <a:pt x="2102749" y="26826"/>
                </a:lnTo>
                <a:lnTo>
                  <a:pt x="2120831" y="25807"/>
                </a:lnTo>
                <a:lnTo>
                  <a:pt x="2213472" y="25807"/>
                </a:lnTo>
                <a:lnTo>
                  <a:pt x="2204140" y="19695"/>
                </a:lnTo>
                <a:lnTo>
                  <a:pt x="2165004" y="4838"/>
                </a:lnTo>
                <a:lnTo>
                  <a:pt x="2136253" y="537"/>
                </a:lnTo>
                <a:lnTo>
                  <a:pt x="2121284" y="0"/>
                </a:lnTo>
                <a:close/>
              </a:path>
              <a:path w="2233294" h="327025">
                <a:moveTo>
                  <a:pt x="2215006" y="283883"/>
                </a:moveTo>
                <a:lnTo>
                  <a:pt x="2208215" y="286584"/>
                </a:lnTo>
                <a:lnTo>
                  <a:pt x="2208215" y="302899"/>
                </a:lnTo>
                <a:lnTo>
                  <a:pt x="2215006" y="283883"/>
                </a:lnTo>
                <a:close/>
              </a:path>
              <a:path w="2233294" h="327025">
                <a:moveTo>
                  <a:pt x="2233117" y="283883"/>
                </a:moveTo>
                <a:lnTo>
                  <a:pt x="2215006" y="283883"/>
                </a:lnTo>
                <a:lnTo>
                  <a:pt x="2208215" y="302899"/>
                </a:lnTo>
                <a:lnTo>
                  <a:pt x="2231306" y="302899"/>
                </a:lnTo>
                <a:lnTo>
                  <a:pt x="2232513" y="300485"/>
                </a:lnTo>
                <a:lnTo>
                  <a:pt x="2233117" y="297466"/>
                </a:lnTo>
                <a:lnTo>
                  <a:pt x="2233117" y="283883"/>
                </a:lnTo>
                <a:close/>
              </a:path>
              <a:path w="2233294" h="327025">
                <a:moveTo>
                  <a:pt x="2208215" y="286584"/>
                </a:moveTo>
                <a:lnTo>
                  <a:pt x="2163278" y="298542"/>
                </a:lnTo>
                <a:lnTo>
                  <a:pt x="2128981" y="301088"/>
                </a:lnTo>
                <a:lnTo>
                  <a:pt x="2208215" y="301088"/>
                </a:lnTo>
                <a:lnTo>
                  <a:pt x="2208215" y="286584"/>
                </a:lnTo>
                <a:close/>
              </a:path>
              <a:path w="2233294" h="327025">
                <a:moveTo>
                  <a:pt x="2224665" y="159373"/>
                </a:moveTo>
                <a:lnTo>
                  <a:pt x="2132452" y="159373"/>
                </a:lnTo>
                <a:lnTo>
                  <a:pt x="2129132" y="160429"/>
                </a:lnTo>
                <a:lnTo>
                  <a:pt x="2126717" y="162542"/>
                </a:lnTo>
                <a:lnTo>
                  <a:pt x="2124604" y="164353"/>
                </a:lnTo>
                <a:lnTo>
                  <a:pt x="2123548" y="167070"/>
                </a:lnTo>
                <a:lnTo>
                  <a:pt x="2123548" y="174314"/>
                </a:lnTo>
                <a:lnTo>
                  <a:pt x="2124604" y="177333"/>
                </a:lnTo>
                <a:lnTo>
                  <a:pt x="2126717" y="179747"/>
                </a:lnTo>
                <a:lnTo>
                  <a:pt x="2129132" y="181860"/>
                </a:lnTo>
                <a:lnTo>
                  <a:pt x="2132452" y="182917"/>
                </a:lnTo>
                <a:lnTo>
                  <a:pt x="2208215" y="182917"/>
                </a:lnTo>
                <a:lnTo>
                  <a:pt x="2208215" y="286584"/>
                </a:lnTo>
                <a:lnTo>
                  <a:pt x="2215006" y="283883"/>
                </a:lnTo>
                <a:lnTo>
                  <a:pt x="2233117" y="283883"/>
                </a:lnTo>
                <a:lnTo>
                  <a:pt x="2233117" y="168126"/>
                </a:lnTo>
                <a:lnTo>
                  <a:pt x="2232060" y="165108"/>
                </a:lnTo>
                <a:lnTo>
                  <a:pt x="2229947" y="162995"/>
                </a:lnTo>
                <a:lnTo>
                  <a:pt x="2227834" y="160580"/>
                </a:lnTo>
                <a:lnTo>
                  <a:pt x="2224665" y="159373"/>
                </a:lnTo>
                <a:close/>
              </a:path>
              <a:path w="2233294" h="327025">
                <a:moveTo>
                  <a:pt x="2213472" y="25807"/>
                </a:moveTo>
                <a:lnTo>
                  <a:pt x="2120831" y="25807"/>
                </a:lnTo>
                <a:lnTo>
                  <a:pt x="2133904" y="26260"/>
                </a:lnTo>
                <a:lnTo>
                  <a:pt x="2146412" y="27618"/>
                </a:lnTo>
                <a:lnTo>
                  <a:pt x="2191349" y="42673"/>
                </a:lnTo>
                <a:lnTo>
                  <a:pt x="2210931" y="57048"/>
                </a:lnTo>
                <a:lnTo>
                  <a:pt x="2213950" y="59161"/>
                </a:lnTo>
                <a:lnTo>
                  <a:pt x="2216666" y="60217"/>
                </a:lnTo>
                <a:lnTo>
                  <a:pt x="2219081" y="60217"/>
                </a:lnTo>
                <a:lnTo>
                  <a:pt x="2231457" y="45880"/>
                </a:lnTo>
                <a:lnTo>
                  <a:pt x="2230966" y="43918"/>
                </a:lnTo>
                <a:lnTo>
                  <a:pt x="2230249" y="40748"/>
                </a:lnTo>
                <a:lnTo>
                  <a:pt x="2228589" y="38183"/>
                </a:lnTo>
                <a:lnTo>
                  <a:pt x="2225873" y="35768"/>
                </a:lnTo>
                <a:lnTo>
                  <a:pt x="2215459" y="27109"/>
                </a:lnTo>
                <a:lnTo>
                  <a:pt x="2213472" y="25807"/>
                </a:lnTo>
                <a:close/>
              </a:path>
            </a:pathLst>
          </a:custGeom>
          <a:solidFill>
            <a:srgbClr val="0D3C61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59" name="object 59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7234721" y="743064"/>
            <a:ext cx="219153" cy="222694"/>
          </a:xfrm>
          <a:prstGeom prst="rect">
            <a:avLst/>
          </a:prstGeom>
        </p:spPr>
      </p:pic>
      <p:pic>
        <p:nvPicPr>
          <p:cNvPr id="60" name="object 60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6831974" y="743064"/>
            <a:ext cx="219153" cy="222694"/>
          </a:xfrm>
          <a:prstGeom prst="rect">
            <a:avLst/>
          </a:prstGeom>
        </p:spPr>
      </p:pic>
      <p:grpSp>
        <p:nvGrpSpPr>
          <p:cNvPr id="61" name="object 61" descr=""/>
          <p:cNvGrpSpPr/>
          <p:nvPr/>
        </p:nvGrpSpPr>
        <p:grpSpPr>
          <a:xfrm>
            <a:off x="6649011" y="1010413"/>
            <a:ext cx="988060" cy="297815"/>
            <a:chOff x="6649011" y="1010413"/>
            <a:chExt cx="988060" cy="297815"/>
          </a:xfrm>
        </p:grpSpPr>
        <p:sp>
          <p:nvSpPr>
            <p:cNvPr id="62" name="object 62" descr=""/>
            <p:cNvSpPr/>
            <p:nvPr/>
          </p:nvSpPr>
          <p:spPr>
            <a:xfrm>
              <a:off x="6649011" y="1010413"/>
              <a:ext cx="494030" cy="297815"/>
            </a:xfrm>
            <a:custGeom>
              <a:avLst/>
              <a:gdLst/>
              <a:ahLst/>
              <a:cxnLst/>
              <a:rect l="l" t="t" r="r" b="b"/>
              <a:pathLst>
                <a:path w="494029" h="297815">
                  <a:moveTo>
                    <a:pt x="182967" y="0"/>
                  </a:moveTo>
                  <a:lnTo>
                    <a:pt x="0" y="0"/>
                  </a:lnTo>
                  <a:lnTo>
                    <a:pt x="3829" y="48219"/>
                  </a:lnTo>
                  <a:lnTo>
                    <a:pt x="14915" y="93963"/>
                  </a:lnTo>
                  <a:lnTo>
                    <a:pt x="32656" y="136617"/>
                  </a:lnTo>
                  <a:lnTo>
                    <a:pt x="56448" y="175571"/>
                  </a:lnTo>
                  <a:lnTo>
                    <a:pt x="85781" y="210289"/>
                  </a:lnTo>
                  <a:lnTo>
                    <a:pt x="119780" y="239926"/>
                  </a:lnTo>
                  <a:lnTo>
                    <a:pt x="158114" y="264103"/>
                  </a:lnTo>
                  <a:lnTo>
                    <a:pt x="200090" y="282131"/>
                  </a:lnTo>
                  <a:lnTo>
                    <a:pt x="245106" y="293396"/>
                  </a:lnTo>
                  <a:lnTo>
                    <a:pt x="292560" y="297287"/>
                  </a:lnTo>
                  <a:lnTo>
                    <a:pt x="349565" y="291648"/>
                  </a:lnTo>
                  <a:lnTo>
                    <a:pt x="402834" y="275449"/>
                  </a:lnTo>
                  <a:lnTo>
                    <a:pt x="451307" y="249765"/>
                  </a:lnTo>
                  <a:lnTo>
                    <a:pt x="493924" y="215672"/>
                  </a:lnTo>
                  <a:lnTo>
                    <a:pt x="488486" y="210289"/>
                  </a:lnTo>
                  <a:lnTo>
                    <a:pt x="483186" y="204766"/>
                  </a:lnTo>
                  <a:lnTo>
                    <a:pt x="478026" y="199104"/>
                  </a:lnTo>
                  <a:lnTo>
                    <a:pt x="473011" y="193307"/>
                  </a:lnTo>
                  <a:lnTo>
                    <a:pt x="443546" y="151553"/>
                  </a:lnTo>
                  <a:lnTo>
                    <a:pt x="424518" y="111339"/>
                  </a:lnTo>
                  <a:lnTo>
                    <a:pt x="292560" y="111339"/>
                  </a:lnTo>
                  <a:lnTo>
                    <a:pt x="249905" y="102591"/>
                  </a:lnTo>
                  <a:lnTo>
                    <a:pt x="215069" y="78731"/>
                  </a:lnTo>
                  <a:lnTo>
                    <a:pt x="191581" y="43340"/>
                  </a:lnTo>
                  <a:lnTo>
                    <a:pt x="182967" y="0"/>
                  </a:lnTo>
                  <a:close/>
                </a:path>
                <a:path w="494029" h="297815">
                  <a:moveTo>
                    <a:pt x="402728" y="0"/>
                  </a:moveTo>
                  <a:lnTo>
                    <a:pt x="402128" y="0"/>
                  </a:lnTo>
                  <a:lnTo>
                    <a:pt x="393518" y="43340"/>
                  </a:lnTo>
                  <a:lnTo>
                    <a:pt x="370039" y="78731"/>
                  </a:lnTo>
                  <a:lnTo>
                    <a:pt x="335211" y="102591"/>
                  </a:lnTo>
                  <a:lnTo>
                    <a:pt x="292560" y="111339"/>
                  </a:lnTo>
                  <a:lnTo>
                    <a:pt x="424518" y="111339"/>
                  </a:lnTo>
                  <a:lnTo>
                    <a:pt x="421440" y="104836"/>
                  </a:lnTo>
                  <a:lnTo>
                    <a:pt x="407548" y="54027"/>
                  </a:lnTo>
                  <a:lnTo>
                    <a:pt x="402728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" name="object 63" descr=""/>
            <p:cNvSpPr/>
            <p:nvPr/>
          </p:nvSpPr>
          <p:spPr>
            <a:xfrm>
              <a:off x="7142937" y="1010413"/>
              <a:ext cx="494030" cy="297815"/>
            </a:xfrm>
            <a:custGeom>
              <a:avLst/>
              <a:gdLst/>
              <a:ahLst/>
              <a:cxnLst/>
              <a:rect l="l" t="t" r="r" b="b"/>
              <a:pathLst>
                <a:path w="494029" h="297815">
                  <a:moveTo>
                    <a:pt x="493926" y="0"/>
                  </a:moveTo>
                  <a:lnTo>
                    <a:pt x="310956" y="0"/>
                  </a:lnTo>
                  <a:lnTo>
                    <a:pt x="302343" y="43340"/>
                  </a:lnTo>
                  <a:lnTo>
                    <a:pt x="278855" y="78731"/>
                  </a:lnTo>
                  <a:lnTo>
                    <a:pt x="244020" y="102591"/>
                  </a:lnTo>
                  <a:lnTo>
                    <a:pt x="201366" y="111339"/>
                  </a:lnTo>
                  <a:lnTo>
                    <a:pt x="158714" y="102591"/>
                  </a:lnTo>
                  <a:lnTo>
                    <a:pt x="123886" y="78731"/>
                  </a:lnTo>
                  <a:lnTo>
                    <a:pt x="100405" y="43340"/>
                  </a:lnTo>
                  <a:lnTo>
                    <a:pt x="91796" y="0"/>
                  </a:lnTo>
                  <a:lnTo>
                    <a:pt x="91198" y="0"/>
                  </a:lnTo>
                  <a:lnTo>
                    <a:pt x="86377" y="54027"/>
                  </a:lnTo>
                  <a:lnTo>
                    <a:pt x="72485" y="104836"/>
                  </a:lnTo>
                  <a:lnTo>
                    <a:pt x="50377" y="151553"/>
                  </a:lnTo>
                  <a:lnTo>
                    <a:pt x="20912" y="193307"/>
                  </a:lnTo>
                  <a:lnTo>
                    <a:pt x="0" y="215672"/>
                  </a:lnTo>
                  <a:lnTo>
                    <a:pt x="42618" y="249765"/>
                  </a:lnTo>
                  <a:lnTo>
                    <a:pt x="91092" y="275449"/>
                  </a:lnTo>
                  <a:lnTo>
                    <a:pt x="144361" y="291648"/>
                  </a:lnTo>
                  <a:lnTo>
                    <a:pt x="201366" y="297287"/>
                  </a:lnTo>
                  <a:lnTo>
                    <a:pt x="248819" y="293396"/>
                  </a:lnTo>
                  <a:lnTo>
                    <a:pt x="293835" y="282131"/>
                  </a:lnTo>
                  <a:lnTo>
                    <a:pt x="335811" y="264103"/>
                  </a:lnTo>
                  <a:lnTo>
                    <a:pt x="374145" y="239926"/>
                  </a:lnTo>
                  <a:lnTo>
                    <a:pt x="408234" y="210211"/>
                  </a:lnTo>
                  <a:lnTo>
                    <a:pt x="437477" y="175571"/>
                  </a:lnTo>
                  <a:lnTo>
                    <a:pt x="461270" y="136617"/>
                  </a:lnTo>
                  <a:lnTo>
                    <a:pt x="479011" y="93963"/>
                  </a:lnTo>
                  <a:lnTo>
                    <a:pt x="490097" y="48219"/>
                  </a:lnTo>
                  <a:lnTo>
                    <a:pt x="49392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4" name="object 64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7051739" y="1010413"/>
              <a:ext cx="182395" cy="215672"/>
            </a:xfrm>
            <a:prstGeom prst="rect">
              <a:avLst/>
            </a:prstGeom>
          </p:spPr>
        </p:pic>
      </p:grpSp>
      <p:pic>
        <p:nvPicPr>
          <p:cNvPr id="65" name="object 65" descr=""/>
          <p:cNvPicPr/>
          <p:nvPr/>
        </p:nvPicPr>
        <p:blipFill>
          <a:blip r:embed="rId36" cstate="print"/>
          <a:stretch>
            <a:fillRect/>
          </a:stretch>
        </p:blipFill>
        <p:spPr>
          <a:xfrm>
            <a:off x="3109771" y="2732819"/>
            <a:ext cx="14324334" cy="5542441"/>
          </a:xfrm>
          <a:prstGeom prst="rect">
            <a:avLst/>
          </a:prstGeom>
        </p:spPr>
      </p:pic>
      <p:pic>
        <p:nvPicPr>
          <p:cNvPr id="66" name="object 66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6407877" y="9528505"/>
            <a:ext cx="3244070" cy="14240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79" y="143324"/>
            <a:ext cx="1660525" cy="1387475"/>
            <a:chOff x="72107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80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104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79" y="595637"/>
              <a:ext cx="96555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2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56" y="498335"/>
              <a:ext cx="70619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90" y="677435"/>
              <a:ext cx="80895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4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71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49" y="2057453"/>
              <a:ext cx="66111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63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3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49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30" y="2673753"/>
              <a:ext cx="363863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4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04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68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2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22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74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55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47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61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8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5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84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40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52" y="679196"/>
                  </a:lnTo>
                  <a:lnTo>
                    <a:pt x="638340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29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0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8004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8004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80" y="270921"/>
            <a:ext cx="786765" cy="786765"/>
            <a:chOff x="18804380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079" y="347296"/>
              <a:ext cx="715926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80" y="369117"/>
              <a:ext cx="716458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8" y="341627"/>
              <a:ext cx="58012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9" y="270921"/>
              <a:ext cx="58919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44" y="8851282"/>
            <a:ext cx="2164715" cy="2457450"/>
            <a:chOff x="1733604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83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4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3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4" y="9603989"/>
              <a:ext cx="1960121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2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0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594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08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7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89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63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43" y="2373438"/>
            <a:ext cx="12733020" cy="7598409"/>
            <a:chOff x="693194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37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19" y="0"/>
                  </a:lnTo>
                  <a:lnTo>
                    <a:pt x="2680119" y="23723"/>
                  </a:lnTo>
                  <a:lnTo>
                    <a:pt x="2680119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19" y="23723"/>
                  </a:lnTo>
                  <a:lnTo>
                    <a:pt x="2680119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19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3194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26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1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46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69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88348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4749" cy="7790338"/>
          </a:xfrm>
          <a:prstGeom prst="rect">
            <a:avLst/>
          </a:prstGeom>
        </p:spPr>
      </p:pic>
      <p:grpSp>
        <p:nvGrpSpPr>
          <p:cNvPr id="84" name="object 84" descr=""/>
          <p:cNvGrpSpPr/>
          <p:nvPr/>
        </p:nvGrpSpPr>
        <p:grpSpPr>
          <a:xfrm>
            <a:off x="0" y="712020"/>
            <a:ext cx="2586355" cy="1099820"/>
            <a:chOff x="0" y="712020"/>
            <a:chExt cx="2586355" cy="1099820"/>
          </a:xfrm>
        </p:grpSpPr>
        <p:sp>
          <p:nvSpPr>
            <p:cNvPr id="85" name="object 85" descr=""/>
            <p:cNvSpPr/>
            <p:nvPr/>
          </p:nvSpPr>
          <p:spPr>
            <a:xfrm>
              <a:off x="0" y="712020"/>
              <a:ext cx="2586355" cy="1099820"/>
            </a:xfrm>
            <a:custGeom>
              <a:avLst/>
              <a:gdLst/>
              <a:ahLst/>
              <a:cxnLst/>
              <a:rect l="l" t="t" r="r" b="b"/>
              <a:pathLst>
                <a:path w="2586355" h="1099820">
                  <a:moveTo>
                    <a:pt x="2183179" y="0"/>
                  </a:moveTo>
                  <a:lnTo>
                    <a:pt x="0" y="0"/>
                  </a:lnTo>
                  <a:lnTo>
                    <a:pt x="0" y="1099442"/>
                  </a:lnTo>
                  <a:lnTo>
                    <a:pt x="2183179" y="1099442"/>
                  </a:lnTo>
                  <a:lnTo>
                    <a:pt x="2230192" y="1096730"/>
                  </a:lnTo>
                  <a:lnTo>
                    <a:pt x="2275613" y="1088795"/>
                  </a:lnTo>
                  <a:lnTo>
                    <a:pt x="2319138" y="1075941"/>
                  </a:lnTo>
                  <a:lnTo>
                    <a:pt x="2360465" y="1058468"/>
                  </a:lnTo>
                  <a:lnTo>
                    <a:pt x="2399292" y="1036680"/>
                  </a:lnTo>
                  <a:lnTo>
                    <a:pt x="2435316" y="1010879"/>
                  </a:lnTo>
                  <a:lnTo>
                    <a:pt x="2468234" y="981369"/>
                  </a:lnTo>
                  <a:lnTo>
                    <a:pt x="2497745" y="948450"/>
                  </a:lnTo>
                  <a:lnTo>
                    <a:pt x="2523546" y="912426"/>
                  </a:lnTo>
                  <a:lnTo>
                    <a:pt x="2545334" y="873599"/>
                  </a:lnTo>
                  <a:lnTo>
                    <a:pt x="2562806" y="832272"/>
                  </a:lnTo>
                  <a:lnTo>
                    <a:pt x="2575661" y="788747"/>
                  </a:lnTo>
                  <a:lnTo>
                    <a:pt x="2583596" y="743327"/>
                  </a:lnTo>
                  <a:lnTo>
                    <a:pt x="2586308" y="696313"/>
                  </a:lnTo>
                  <a:lnTo>
                    <a:pt x="2586308" y="403129"/>
                  </a:lnTo>
                  <a:lnTo>
                    <a:pt x="2583596" y="356115"/>
                  </a:lnTo>
                  <a:lnTo>
                    <a:pt x="2575661" y="310695"/>
                  </a:lnTo>
                  <a:lnTo>
                    <a:pt x="2562806" y="267170"/>
                  </a:lnTo>
                  <a:lnTo>
                    <a:pt x="2545334" y="225843"/>
                  </a:lnTo>
                  <a:lnTo>
                    <a:pt x="2523546" y="187016"/>
                  </a:lnTo>
                  <a:lnTo>
                    <a:pt x="2497745" y="150992"/>
                  </a:lnTo>
                  <a:lnTo>
                    <a:pt x="2468234" y="118073"/>
                  </a:lnTo>
                  <a:lnTo>
                    <a:pt x="2435316" y="88562"/>
                  </a:lnTo>
                  <a:lnTo>
                    <a:pt x="2399292" y="62762"/>
                  </a:lnTo>
                  <a:lnTo>
                    <a:pt x="2360465" y="40974"/>
                  </a:lnTo>
                  <a:lnTo>
                    <a:pt x="2319138" y="23501"/>
                  </a:lnTo>
                  <a:lnTo>
                    <a:pt x="2275613" y="10646"/>
                  </a:lnTo>
                  <a:lnTo>
                    <a:pt x="2230192" y="2712"/>
                  </a:lnTo>
                  <a:lnTo>
                    <a:pt x="2183179" y="0"/>
                  </a:lnTo>
                  <a:close/>
                </a:path>
              </a:pathLst>
            </a:custGeom>
            <a:solidFill>
              <a:srgbClr val="F0E7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6" name="object 86" descr=""/>
            <p:cNvSpPr/>
            <p:nvPr/>
          </p:nvSpPr>
          <p:spPr>
            <a:xfrm>
              <a:off x="344701" y="1029078"/>
              <a:ext cx="1715770" cy="453390"/>
            </a:xfrm>
            <a:custGeom>
              <a:avLst/>
              <a:gdLst/>
              <a:ahLst/>
              <a:cxnLst/>
              <a:rect l="l" t="t" r="r" b="b"/>
              <a:pathLst>
                <a:path w="1715770" h="453390">
                  <a:moveTo>
                    <a:pt x="156435" y="4397"/>
                  </a:moveTo>
                  <a:lnTo>
                    <a:pt x="35182" y="4397"/>
                  </a:lnTo>
                  <a:lnTo>
                    <a:pt x="27171" y="4986"/>
                  </a:lnTo>
                  <a:lnTo>
                    <a:pt x="0" y="39579"/>
                  </a:lnTo>
                  <a:lnTo>
                    <a:pt x="0" y="412134"/>
                  </a:lnTo>
                  <a:lnTo>
                    <a:pt x="20104" y="445117"/>
                  </a:lnTo>
                  <a:lnTo>
                    <a:pt x="35182" y="447316"/>
                  </a:lnTo>
                  <a:lnTo>
                    <a:pt x="156435" y="447316"/>
                  </a:lnTo>
                  <a:lnTo>
                    <a:pt x="208422" y="443703"/>
                  </a:lnTo>
                  <a:lnTo>
                    <a:pt x="253814" y="432866"/>
                  </a:lnTo>
                  <a:lnTo>
                    <a:pt x="292608" y="414647"/>
                  </a:lnTo>
                  <a:lnTo>
                    <a:pt x="321862" y="392658"/>
                  </a:lnTo>
                  <a:lnTo>
                    <a:pt x="65338" y="392658"/>
                  </a:lnTo>
                  <a:lnTo>
                    <a:pt x="65338" y="59055"/>
                  </a:lnTo>
                  <a:lnTo>
                    <a:pt x="321524" y="59055"/>
                  </a:lnTo>
                  <a:lnTo>
                    <a:pt x="292137" y="36556"/>
                  </a:lnTo>
                  <a:lnTo>
                    <a:pt x="253271" y="18729"/>
                  </a:lnTo>
                  <a:lnTo>
                    <a:pt x="207951" y="7970"/>
                  </a:lnTo>
                  <a:lnTo>
                    <a:pt x="156435" y="4397"/>
                  </a:lnTo>
                  <a:close/>
                </a:path>
                <a:path w="1715770" h="453390">
                  <a:moveTo>
                    <a:pt x="321524" y="59055"/>
                  </a:moveTo>
                  <a:lnTo>
                    <a:pt x="152665" y="59055"/>
                  </a:lnTo>
                  <a:lnTo>
                    <a:pt x="190949" y="61647"/>
                  </a:lnTo>
                  <a:lnTo>
                    <a:pt x="224129" y="69421"/>
                  </a:lnTo>
                  <a:lnTo>
                    <a:pt x="275174" y="100520"/>
                  </a:lnTo>
                  <a:lnTo>
                    <a:pt x="306273" y="152508"/>
                  </a:lnTo>
                  <a:lnTo>
                    <a:pt x="316639" y="225542"/>
                  </a:lnTo>
                  <a:lnTo>
                    <a:pt x="316011" y="245921"/>
                  </a:lnTo>
                  <a:lnTo>
                    <a:pt x="306587" y="299048"/>
                  </a:lnTo>
                  <a:lnTo>
                    <a:pt x="285501" y="340159"/>
                  </a:lnTo>
                  <a:lnTo>
                    <a:pt x="252557" y="369412"/>
                  </a:lnTo>
                  <a:lnTo>
                    <a:pt x="208501" y="387003"/>
                  </a:lnTo>
                  <a:lnTo>
                    <a:pt x="152665" y="392658"/>
                  </a:lnTo>
                  <a:lnTo>
                    <a:pt x="321862" y="392658"/>
                  </a:lnTo>
                  <a:lnTo>
                    <a:pt x="350722" y="358575"/>
                  </a:lnTo>
                  <a:lnTo>
                    <a:pt x="369412" y="320409"/>
                  </a:lnTo>
                  <a:lnTo>
                    <a:pt x="380721" y="275960"/>
                  </a:lnTo>
                  <a:lnTo>
                    <a:pt x="384490" y="225542"/>
                  </a:lnTo>
                  <a:lnTo>
                    <a:pt x="380760" y="175007"/>
                  </a:lnTo>
                  <a:lnTo>
                    <a:pt x="369569" y="130833"/>
                  </a:lnTo>
                  <a:lnTo>
                    <a:pt x="350918" y="93020"/>
                  </a:lnTo>
                  <a:lnTo>
                    <a:pt x="324872" y="61647"/>
                  </a:lnTo>
                  <a:lnTo>
                    <a:pt x="321524" y="59055"/>
                  </a:lnTo>
                  <a:close/>
                </a:path>
                <a:path w="1715770" h="453390">
                  <a:moveTo>
                    <a:pt x="500798" y="137587"/>
                  </a:moveTo>
                  <a:lnTo>
                    <a:pt x="480694" y="137587"/>
                  </a:lnTo>
                  <a:lnTo>
                    <a:pt x="472946" y="140519"/>
                  </a:lnTo>
                  <a:lnTo>
                    <a:pt x="459334" y="171513"/>
                  </a:lnTo>
                  <a:lnTo>
                    <a:pt x="459334" y="416531"/>
                  </a:lnTo>
                  <a:lnTo>
                    <a:pt x="480694" y="451085"/>
                  </a:lnTo>
                  <a:lnTo>
                    <a:pt x="490746" y="451085"/>
                  </a:lnTo>
                  <a:lnTo>
                    <a:pt x="522277" y="424267"/>
                  </a:lnTo>
                  <a:lnTo>
                    <a:pt x="522787" y="416531"/>
                  </a:lnTo>
                  <a:lnTo>
                    <a:pt x="522787" y="171513"/>
                  </a:lnTo>
                  <a:lnTo>
                    <a:pt x="500798" y="137587"/>
                  </a:lnTo>
                  <a:close/>
                </a:path>
                <a:path w="1715770" h="453390">
                  <a:moveTo>
                    <a:pt x="490746" y="628"/>
                  </a:moveTo>
                  <a:lnTo>
                    <a:pt x="453679" y="21046"/>
                  </a:lnTo>
                  <a:lnTo>
                    <a:pt x="451166" y="36438"/>
                  </a:lnTo>
                  <a:lnTo>
                    <a:pt x="451795" y="44448"/>
                  </a:lnTo>
                  <a:lnTo>
                    <a:pt x="481833" y="71660"/>
                  </a:lnTo>
                  <a:lnTo>
                    <a:pt x="490746" y="72249"/>
                  </a:lnTo>
                  <a:lnTo>
                    <a:pt x="499620" y="71660"/>
                  </a:lnTo>
                  <a:lnTo>
                    <a:pt x="529659" y="44448"/>
                  </a:lnTo>
                  <a:lnTo>
                    <a:pt x="530326" y="36438"/>
                  </a:lnTo>
                  <a:lnTo>
                    <a:pt x="529659" y="28192"/>
                  </a:lnTo>
                  <a:lnTo>
                    <a:pt x="499620" y="1217"/>
                  </a:lnTo>
                  <a:lnTo>
                    <a:pt x="490746" y="628"/>
                  </a:lnTo>
                  <a:close/>
                </a:path>
                <a:path w="1715770" h="453390">
                  <a:moveTo>
                    <a:pt x="622250" y="136330"/>
                  </a:moveTo>
                  <a:lnTo>
                    <a:pt x="606335" y="136330"/>
                  </a:lnTo>
                  <a:lnTo>
                    <a:pt x="599424" y="138215"/>
                  </a:lnTo>
                  <a:lnTo>
                    <a:pt x="593979" y="141985"/>
                  </a:lnTo>
                  <a:lnTo>
                    <a:pt x="588953" y="145754"/>
                  </a:lnTo>
                  <a:lnTo>
                    <a:pt x="585812" y="150990"/>
                  </a:lnTo>
                  <a:lnTo>
                    <a:pt x="584555" y="157691"/>
                  </a:lnTo>
                  <a:lnTo>
                    <a:pt x="583299" y="163974"/>
                  </a:lnTo>
                  <a:lnTo>
                    <a:pt x="584346" y="171303"/>
                  </a:lnTo>
                  <a:lnTo>
                    <a:pt x="587696" y="179680"/>
                  </a:lnTo>
                  <a:lnTo>
                    <a:pt x="680050" y="424070"/>
                  </a:lnTo>
                  <a:lnTo>
                    <a:pt x="682988" y="430549"/>
                  </a:lnTo>
                  <a:lnTo>
                    <a:pt x="683112" y="430824"/>
                  </a:lnTo>
                  <a:lnTo>
                    <a:pt x="686646" y="436635"/>
                  </a:lnTo>
                  <a:lnTo>
                    <a:pt x="690651" y="441504"/>
                  </a:lnTo>
                  <a:lnTo>
                    <a:pt x="695128" y="445431"/>
                  </a:lnTo>
                  <a:lnTo>
                    <a:pt x="701829" y="449619"/>
                  </a:lnTo>
                  <a:lnTo>
                    <a:pt x="709577" y="451713"/>
                  </a:lnTo>
                  <a:lnTo>
                    <a:pt x="727168" y="451713"/>
                  </a:lnTo>
                  <a:lnTo>
                    <a:pt x="756068" y="424070"/>
                  </a:lnTo>
                  <a:lnTo>
                    <a:pt x="767128" y="393914"/>
                  </a:lnTo>
                  <a:lnTo>
                    <a:pt x="712719" y="393914"/>
                  </a:lnTo>
                  <a:lnTo>
                    <a:pt x="720358" y="372962"/>
                  </a:lnTo>
                  <a:lnTo>
                    <a:pt x="645496" y="162089"/>
                  </a:lnTo>
                  <a:lnTo>
                    <a:pt x="642215" y="152246"/>
                  </a:lnTo>
                  <a:lnTo>
                    <a:pt x="642145" y="152037"/>
                  </a:lnTo>
                  <a:lnTo>
                    <a:pt x="637957" y="145335"/>
                  </a:lnTo>
                  <a:lnTo>
                    <a:pt x="632931" y="141985"/>
                  </a:lnTo>
                  <a:lnTo>
                    <a:pt x="628323" y="138215"/>
                  </a:lnTo>
                  <a:lnTo>
                    <a:pt x="622250" y="136330"/>
                  </a:lnTo>
                  <a:close/>
                </a:path>
                <a:path w="1715770" h="453390">
                  <a:moveTo>
                    <a:pt x="870395" y="185962"/>
                  </a:moveTo>
                  <a:lnTo>
                    <a:pt x="843395" y="185962"/>
                  </a:lnTo>
                  <a:lnTo>
                    <a:pt x="827745" y="228634"/>
                  </a:lnTo>
                  <a:lnTo>
                    <a:pt x="899938" y="424070"/>
                  </a:lnTo>
                  <a:lnTo>
                    <a:pt x="929466" y="451713"/>
                  </a:lnTo>
                  <a:lnTo>
                    <a:pt x="946638" y="451713"/>
                  </a:lnTo>
                  <a:lnTo>
                    <a:pt x="975957" y="424070"/>
                  </a:lnTo>
                  <a:lnTo>
                    <a:pt x="987353" y="393914"/>
                  </a:lnTo>
                  <a:lnTo>
                    <a:pt x="930723" y="393914"/>
                  </a:lnTo>
                  <a:lnTo>
                    <a:pt x="937652" y="374585"/>
                  </a:lnTo>
                  <a:lnTo>
                    <a:pt x="870395" y="185962"/>
                  </a:lnTo>
                  <a:close/>
                </a:path>
                <a:path w="1715770" h="453390">
                  <a:moveTo>
                    <a:pt x="720358" y="372962"/>
                  </a:moveTo>
                  <a:lnTo>
                    <a:pt x="712719" y="393914"/>
                  </a:lnTo>
                  <a:lnTo>
                    <a:pt x="727797" y="393914"/>
                  </a:lnTo>
                  <a:lnTo>
                    <a:pt x="720358" y="372962"/>
                  </a:lnTo>
                  <a:close/>
                </a:path>
                <a:path w="1715770" h="453390">
                  <a:moveTo>
                    <a:pt x="837532" y="136330"/>
                  </a:moveTo>
                  <a:lnTo>
                    <a:pt x="821616" y="136330"/>
                  </a:lnTo>
                  <a:lnTo>
                    <a:pt x="815124" y="138215"/>
                  </a:lnTo>
                  <a:lnTo>
                    <a:pt x="805072" y="145754"/>
                  </a:lnTo>
                  <a:lnTo>
                    <a:pt x="801093" y="151618"/>
                  </a:lnTo>
                  <a:lnTo>
                    <a:pt x="798161" y="159576"/>
                  </a:lnTo>
                  <a:lnTo>
                    <a:pt x="720358" y="372962"/>
                  </a:lnTo>
                  <a:lnTo>
                    <a:pt x="727797" y="393914"/>
                  </a:lnTo>
                  <a:lnTo>
                    <a:pt x="767128" y="393914"/>
                  </a:lnTo>
                  <a:lnTo>
                    <a:pt x="827745" y="228634"/>
                  </a:lnTo>
                  <a:lnTo>
                    <a:pt x="811983" y="185962"/>
                  </a:lnTo>
                  <a:lnTo>
                    <a:pt x="870395" y="185962"/>
                  </a:lnTo>
                  <a:lnTo>
                    <a:pt x="860986" y="159576"/>
                  </a:lnTo>
                  <a:lnTo>
                    <a:pt x="858473" y="151618"/>
                  </a:lnTo>
                  <a:lnTo>
                    <a:pt x="854494" y="145754"/>
                  </a:lnTo>
                  <a:lnTo>
                    <a:pt x="849050" y="141985"/>
                  </a:lnTo>
                  <a:lnTo>
                    <a:pt x="844024" y="138215"/>
                  </a:lnTo>
                  <a:lnTo>
                    <a:pt x="837532" y="136330"/>
                  </a:lnTo>
                  <a:close/>
                </a:path>
                <a:path w="1715770" h="453390">
                  <a:moveTo>
                    <a:pt x="937652" y="374585"/>
                  </a:moveTo>
                  <a:lnTo>
                    <a:pt x="930723" y="393914"/>
                  </a:lnTo>
                  <a:lnTo>
                    <a:pt x="944544" y="393914"/>
                  </a:lnTo>
                  <a:lnTo>
                    <a:pt x="937652" y="374585"/>
                  </a:lnTo>
                  <a:close/>
                </a:path>
                <a:path w="1715770" h="453390">
                  <a:moveTo>
                    <a:pt x="1053441" y="136330"/>
                  </a:moveTo>
                  <a:lnTo>
                    <a:pt x="1038363" y="136330"/>
                  </a:lnTo>
                  <a:lnTo>
                    <a:pt x="1032290" y="138006"/>
                  </a:lnTo>
                  <a:lnTo>
                    <a:pt x="1026845" y="141356"/>
                  </a:lnTo>
                  <a:lnTo>
                    <a:pt x="1021819" y="144707"/>
                  </a:lnTo>
                  <a:lnTo>
                    <a:pt x="1017631" y="151199"/>
                  </a:lnTo>
                  <a:lnTo>
                    <a:pt x="1014280" y="160832"/>
                  </a:lnTo>
                  <a:lnTo>
                    <a:pt x="937652" y="374585"/>
                  </a:lnTo>
                  <a:lnTo>
                    <a:pt x="944544" y="393914"/>
                  </a:lnTo>
                  <a:lnTo>
                    <a:pt x="987353" y="393914"/>
                  </a:lnTo>
                  <a:lnTo>
                    <a:pt x="1068310" y="179680"/>
                  </a:lnTo>
                  <a:lnTo>
                    <a:pt x="1071242" y="172141"/>
                  </a:lnTo>
                  <a:lnTo>
                    <a:pt x="1072289" y="165230"/>
                  </a:lnTo>
                  <a:lnTo>
                    <a:pt x="1071535" y="159576"/>
                  </a:lnTo>
                  <a:lnTo>
                    <a:pt x="1071451" y="158948"/>
                  </a:lnTo>
                  <a:lnTo>
                    <a:pt x="1071032" y="152246"/>
                  </a:lnTo>
                  <a:lnTo>
                    <a:pt x="1068519" y="146801"/>
                  </a:lnTo>
                  <a:lnTo>
                    <a:pt x="1063912" y="142613"/>
                  </a:lnTo>
                  <a:lnTo>
                    <a:pt x="1059724" y="138425"/>
                  </a:lnTo>
                  <a:lnTo>
                    <a:pt x="1053441" y="136330"/>
                  </a:lnTo>
                  <a:close/>
                </a:path>
                <a:path w="1715770" h="453390">
                  <a:moveTo>
                    <a:pt x="843395" y="185962"/>
                  </a:moveTo>
                  <a:lnTo>
                    <a:pt x="811983" y="185962"/>
                  </a:lnTo>
                  <a:lnTo>
                    <a:pt x="827745" y="228634"/>
                  </a:lnTo>
                  <a:lnTo>
                    <a:pt x="843395" y="185962"/>
                  </a:lnTo>
                  <a:close/>
                </a:path>
                <a:path w="1715770" h="453390">
                  <a:moveTo>
                    <a:pt x="1315898" y="267635"/>
                  </a:moveTo>
                  <a:lnTo>
                    <a:pt x="1294538" y="267635"/>
                  </a:lnTo>
                  <a:lnTo>
                    <a:pt x="1262340" y="268185"/>
                  </a:lnTo>
                  <a:lnTo>
                    <a:pt x="1208310" y="272583"/>
                  </a:lnTo>
                  <a:lnTo>
                    <a:pt x="1168063" y="281261"/>
                  </a:lnTo>
                  <a:lnTo>
                    <a:pt x="1129307" y="304702"/>
                  </a:lnTo>
                  <a:lnTo>
                    <a:pt x="1113405" y="342044"/>
                  </a:lnTo>
                  <a:lnTo>
                    <a:pt x="1112344" y="358104"/>
                  </a:lnTo>
                  <a:lnTo>
                    <a:pt x="1113247" y="371258"/>
                  </a:lnTo>
                  <a:lnTo>
                    <a:pt x="1134687" y="416610"/>
                  </a:lnTo>
                  <a:lnTo>
                    <a:pt x="1166374" y="440405"/>
                  </a:lnTo>
                  <a:lnTo>
                    <a:pt x="1208546" y="452185"/>
                  </a:lnTo>
                  <a:lnTo>
                    <a:pt x="1224173" y="452970"/>
                  </a:lnTo>
                  <a:lnTo>
                    <a:pt x="1236699" y="452420"/>
                  </a:lnTo>
                  <a:lnTo>
                    <a:pt x="1279656" y="439305"/>
                  </a:lnTo>
                  <a:lnTo>
                    <a:pt x="1309694" y="410170"/>
                  </a:lnTo>
                  <a:lnTo>
                    <a:pt x="1236738" y="407736"/>
                  </a:lnTo>
                  <a:lnTo>
                    <a:pt x="1223074" y="406833"/>
                  </a:lnTo>
                  <a:lnTo>
                    <a:pt x="1184358" y="385197"/>
                  </a:lnTo>
                  <a:lnTo>
                    <a:pt x="1175170" y="354334"/>
                  </a:lnTo>
                  <a:lnTo>
                    <a:pt x="1175767" y="346638"/>
                  </a:lnTo>
                  <a:lnTo>
                    <a:pt x="1175837" y="345735"/>
                  </a:lnTo>
                  <a:lnTo>
                    <a:pt x="1200928" y="316953"/>
                  </a:lnTo>
                  <a:lnTo>
                    <a:pt x="1254644" y="307686"/>
                  </a:lnTo>
                  <a:lnTo>
                    <a:pt x="1295166" y="306587"/>
                  </a:lnTo>
                  <a:lnTo>
                    <a:pt x="1315898" y="306587"/>
                  </a:lnTo>
                  <a:lnTo>
                    <a:pt x="1315898" y="267635"/>
                  </a:lnTo>
                  <a:close/>
                </a:path>
                <a:path w="1715770" h="453390">
                  <a:moveTo>
                    <a:pt x="1376211" y="378836"/>
                  </a:moveTo>
                  <a:lnTo>
                    <a:pt x="1322181" y="378836"/>
                  </a:lnTo>
                  <a:lnTo>
                    <a:pt x="1319118" y="390066"/>
                  </a:lnTo>
                  <a:lnTo>
                    <a:pt x="1316527" y="396570"/>
                  </a:lnTo>
                  <a:lnTo>
                    <a:pt x="1316527" y="429725"/>
                  </a:lnTo>
                  <a:lnTo>
                    <a:pt x="1319249" y="437683"/>
                  </a:lnTo>
                  <a:lnTo>
                    <a:pt x="1324694" y="443546"/>
                  </a:lnTo>
                  <a:lnTo>
                    <a:pt x="1330139" y="448991"/>
                  </a:lnTo>
                  <a:lnTo>
                    <a:pt x="1337468" y="451713"/>
                  </a:lnTo>
                  <a:lnTo>
                    <a:pt x="1356316" y="451713"/>
                  </a:lnTo>
                  <a:lnTo>
                    <a:pt x="1363646" y="448991"/>
                  </a:lnTo>
                  <a:lnTo>
                    <a:pt x="1368672" y="443546"/>
                  </a:lnTo>
                  <a:lnTo>
                    <a:pt x="1373698" y="437683"/>
                  </a:lnTo>
                  <a:lnTo>
                    <a:pt x="1376211" y="429725"/>
                  </a:lnTo>
                  <a:lnTo>
                    <a:pt x="1376211" y="378836"/>
                  </a:lnTo>
                  <a:close/>
                </a:path>
                <a:path w="1715770" h="453390">
                  <a:moveTo>
                    <a:pt x="1360409" y="184078"/>
                  </a:moveTo>
                  <a:lnTo>
                    <a:pt x="1251188" y="184078"/>
                  </a:lnTo>
                  <a:lnTo>
                    <a:pt x="1267248" y="185059"/>
                  </a:lnTo>
                  <a:lnTo>
                    <a:pt x="1280873" y="188004"/>
                  </a:lnTo>
                  <a:lnTo>
                    <a:pt x="1312129" y="220516"/>
                  </a:lnTo>
                  <a:lnTo>
                    <a:pt x="1315898" y="251301"/>
                  </a:lnTo>
                  <a:lnTo>
                    <a:pt x="1315898" y="323550"/>
                  </a:lnTo>
                  <a:lnTo>
                    <a:pt x="1305218" y="366899"/>
                  </a:lnTo>
                  <a:lnTo>
                    <a:pt x="1293407" y="383705"/>
                  </a:lnTo>
                  <a:lnTo>
                    <a:pt x="1293281" y="383862"/>
                  </a:lnTo>
                  <a:lnTo>
                    <a:pt x="1258570" y="405066"/>
                  </a:lnTo>
                  <a:lnTo>
                    <a:pt x="1236738" y="407736"/>
                  </a:lnTo>
                  <a:lnTo>
                    <a:pt x="1311020" y="407736"/>
                  </a:lnTo>
                  <a:lnTo>
                    <a:pt x="1314956" y="400511"/>
                  </a:lnTo>
                  <a:lnTo>
                    <a:pt x="1316527" y="396570"/>
                  </a:lnTo>
                  <a:lnTo>
                    <a:pt x="1316527" y="378836"/>
                  </a:lnTo>
                  <a:lnTo>
                    <a:pt x="1376211" y="378836"/>
                  </a:lnTo>
                  <a:lnTo>
                    <a:pt x="1376211" y="306587"/>
                  </a:lnTo>
                  <a:lnTo>
                    <a:pt x="1324066" y="306587"/>
                  </a:lnTo>
                  <a:lnTo>
                    <a:pt x="1324066" y="267635"/>
                  </a:lnTo>
                  <a:lnTo>
                    <a:pt x="1376211" y="267635"/>
                  </a:lnTo>
                  <a:lnTo>
                    <a:pt x="1376211" y="258212"/>
                  </a:lnTo>
                  <a:lnTo>
                    <a:pt x="1375386" y="237833"/>
                  </a:lnTo>
                  <a:lnTo>
                    <a:pt x="1372912" y="219417"/>
                  </a:lnTo>
                  <a:lnTo>
                    <a:pt x="1368789" y="202965"/>
                  </a:lnTo>
                  <a:lnTo>
                    <a:pt x="1363017" y="188475"/>
                  </a:lnTo>
                  <a:lnTo>
                    <a:pt x="1360409" y="184078"/>
                  </a:lnTo>
                  <a:close/>
                </a:path>
                <a:path w="1715770" h="453390">
                  <a:moveTo>
                    <a:pt x="1322181" y="378836"/>
                  </a:moveTo>
                  <a:lnTo>
                    <a:pt x="1316527" y="378836"/>
                  </a:lnTo>
                  <a:lnTo>
                    <a:pt x="1316527" y="396570"/>
                  </a:lnTo>
                  <a:lnTo>
                    <a:pt x="1319118" y="390066"/>
                  </a:lnTo>
                  <a:lnTo>
                    <a:pt x="1322181" y="378836"/>
                  </a:lnTo>
                  <a:close/>
                </a:path>
                <a:path w="1715770" h="453390">
                  <a:moveTo>
                    <a:pt x="1376211" y="267635"/>
                  </a:moveTo>
                  <a:lnTo>
                    <a:pt x="1324066" y="267635"/>
                  </a:lnTo>
                  <a:lnTo>
                    <a:pt x="1324066" y="306587"/>
                  </a:lnTo>
                  <a:lnTo>
                    <a:pt x="1376211" y="306587"/>
                  </a:lnTo>
                  <a:lnTo>
                    <a:pt x="1376211" y="267635"/>
                  </a:lnTo>
                  <a:close/>
                </a:path>
                <a:path w="1715770" h="453390">
                  <a:moveTo>
                    <a:pt x="1253073" y="135074"/>
                  </a:moveTo>
                  <a:lnTo>
                    <a:pt x="1240940" y="135427"/>
                  </a:lnTo>
                  <a:lnTo>
                    <a:pt x="1228414" y="136488"/>
                  </a:lnTo>
                  <a:lnTo>
                    <a:pt x="1214634" y="138372"/>
                  </a:lnTo>
                  <a:lnTo>
                    <a:pt x="1214862" y="138372"/>
                  </a:lnTo>
                  <a:lnTo>
                    <a:pt x="1202184" y="140728"/>
                  </a:lnTo>
                  <a:lnTo>
                    <a:pt x="1188638" y="144027"/>
                  </a:lnTo>
                  <a:lnTo>
                    <a:pt x="1175013" y="148267"/>
                  </a:lnTo>
                  <a:lnTo>
                    <a:pt x="1161309" y="153450"/>
                  </a:lnTo>
                  <a:lnTo>
                    <a:pt x="1147527" y="159576"/>
                  </a:lnTo>
                  <a:lnTo>
                    <a:pt x="1140825" y="162089"/>
                  </a:lnTo>
                  <a:lnTo>
                    <a:pt x="1136009" y="165858"/>
                  </a:lnTo>
                  <a:lnTo>
                    <a:pt x="1133077" y="170884"/>
                  </a:lnTo>
                  <a:lnTo>
                    <a:pt x="1130564" y="175910"/>
                  </a:lnTo>
                  <a:lnTo>
                    <a:pt x="1129307" y="181146"/>
                  </a:lnTo>
                  <a:lnTo>
                    <a:pt x="1129425" y="188004"/>
                  </a:lnTo>
                  <a:lnTo>
                    <a:pt x="1151296" y="210464"/>
                  </a:lnTo>
                  <a:lnTo>
                    <a:pt x="1157369" y="209417"/>
                  </a:lnTo>
                  <a:lnTo>
                    <a:pt x="1164489" y="206067"/>
                  </a:lnTo>
                  <a:lnTo>
                    <a:pt x="1175994" y="200530"/>
                  </a:lnTo>
                  <a:lnTo>
                    <a:pt x="1187264" y="195857"/>
                  </a:lnTo>
                  <a:lnTo>
                    <a:pt x="1230613" y="185334"/>
                  </a:lnTo>
                  <a:lnTo>
                    <a:pt x="1251188" y="184078"/>
                  </a:lnTo>
                  <a:lnTo>
                    <a:pt x="1360409" y="184078"/>
                  </a:lnTo>
                  <a:lnTo>
                    <a:pt x="1355564" y="175910"/>
                  </a:lnTo>
                  <a:lnTo>
                    <a:pt x="1322181" y="148267"/>
                  </a:lnTo>
                  <a:lnTo>
                    <a:pt x="1273177" y="135899"/>
                  </a:lnTo>
                  <a:lnTo>
                    <a:pt x="1253073" y="135074"/>
                  </a:lnTo>
                  <a:close/>
                </a:path>
                <a:path w="1715770" h="453390">
                  <a:moveTo>
                    <a:pt x="1499513" y="0"/>
                  </a:moveTo>
                  <a:lnTo>
                    <a:pt x="1479409" y="0"/>
                  </a:lnTo>
                  <a:lnTo>
                    <a:pt x="1471660" y="2722"/>
                  </a:lnTo>
                  <a:lnTo>
                    <a:pt x="1460770" y="13612"/>
                  </a:lnTo>
                  <a:lnTo>
                    <a:pt x="1458048" y="21570"/>
                  </a:lnTo>
                  <a:lnTo>
                    <a:pt x="1458048" y="341769"/>
                  </a:lnTo>
                  <a:lnTo>
                    <a:pt x="1464174" y="389516"/>
                  </a:lnTo>
                  <a:lnTo>
                    <a:pt x="1482550" y="424699"/>
                  </a:lnTo>
                  <a:lnTo>
                    <a:pt x="1533674" y="451203"/>
                  </a:lnTo>
                  <a:lnTo>
                    <a:pt x="1556684" y="452970"/>
                  </a:lnTo>
                  <a:lnTo>
                    <a:pt x="1560453" y="452970"/>
                  </a:lnTo>
                  <a:lnTo>
                    <a:pt x="1564432" y="452761"/>
                  </a:lnTo>
                  <a:lnTo>
                    <a:pt x="1568621" y="452342"/>
                  </a:lnTo>
                  <a:lnTo>
                    <a:pt x="1572809" y="452342"/>
                  </a:lnTo>
                  <a:lnTo>
                    <a:pt x="1604431" y="430981"/>
                  </a:lnTo>
                  <a:lnTo>
                    <a:pt x="1604431" y="412552"/>
                  </a:lnTo>
                  <a:lnTo>
                    <a:pt x="1603384" y="406270"/>
                  </a:lnTo>
                  <a:lnTo>
                    <a:pt x="1601290" y="403338"/>
                  </a:lnTo>
                  <a:lnTo>
                    <a:pt x="1599327" y="400197"/>
                  </a:lnTo>
                  <a:lnTo>
                    <a:pt x="1571762" y="400197"/>
                  </a:lnTo>
                  <a:lnTo>
                    <a:pt x="1560218" y="399254"/>
                  </a:lnTo>
                  <a:lnTo>
                    <a:pt x="1528570" y="376284"/>
                  </a:lnTo>
                  <a:lnTo>
                    <a:pt x="1521502" y="338000"/>
                  </a:lnTo>
                  <a:lnTo>
                    <a:pt x="1521502" y="32040"/>
                  </a:lnTo>
                  <a:lnTo>
                    <a:pt x="1520952" y="24658"/>
                  </a:lnTo>
                  <a:lnTo>
                    <a:pt x="1519303" y="18219"/>
                  </a:lnTo>
                  <a:lnTo>
                    <a:pt x="1516554" y="12722"/>
                  </a:lnTo>
                  <a:lnTo>
                    <a:pt x="1512706" y="8167"/>
                  </a:lnTo>
                  <a:lnTo>
                    <a:pt x="1507261" y="2722"/>
                  </a:lnTo>
                  <a:lnTo>
                    <a:pt x="1499513" y="0"/>
                  </a:lnTo>
                  <a:close/>
                </a:path>
                <a:path w="1715770" h="453390">
                  <a:moveTo>
                    <a:pt x="1595635" y="398521"/>
                  </a:moveTo>
                  <a:lnTo>
                    <a:pt x="1590610" y="398940"/>
                  </a:lnTo>
                  <a:lnTo>
                    <a:pt x="1581814" y="400197"/>
                  </a:lnTo>
                  <a:lnTo>
                    <a:pt x="1599327" y="400197"/>
                  </a:lnTo>
                  <a:lnTo>
                    <a:pt x="1599196" y="399987"/>
                  </a:lnTo>
                  <a:lnTo>
                    <a:pt x="1595635" y="398521"/>
                  </a:lnTo>
                  <a:close/>
                </a:path>
                <a:path w="1715770" h="453390">
                  <a:moveTo>
                    <a:pt x="1685989" y="137587"/>
                  </a:moveTo>
                  <a:lnTo>
                    <a:pt x="1665885" y="137587"/>
                  </a:lnTo>
                  <a:lnTo>
                    <a:pt x="1658136" y="140519"/>
                  </a:lnTo>
                  <a:lnTo>
                    <a:pt x="1644524" y="171513"/>
                  </a:lnTo>
                  <a:lnTo>
                    <a:pt x="1644524" y="416531"/>
                  </a:lnTo>
                  <a:lnTo>
                    <a:pt x="1665885" y="451085"/>
                  </a:lnTo>
                  <a:lnTo>
                    <a:pt x="1675937" y="451085"/>
                  </a:lnTo>
                  <a:lnTo>
                    <a:pt x="1707467" y="424267"/>
                  </a:lnTo>
                  <a:lnTo>
                    <a:pt x="1707978" y="416531"/>
                  </a:lnTo>
                  <a:lnTo>
                    <a:pt x="1707978" y="171513"/>
                  </a:lnTo>
                  <a:lnTo>
                    <a:pt x="1685989" y="137587"/>
                  </a:lnTo>
                  <a:close/>
                </a:path>
                <a:path w="1715770" h="453390">
                  <a:moveTo>
                    <a:pt x="1675937" y="628"/>
                  </a:moveTo>
                  <a:lnTo>
                    <a:pt x="1638870" y="21046"/>
                  </a:lnTo>
                  <a:lnTo>
                    <a:pt x="1636357" y="36438"/>
                  </a:lnTo>
                  <a:lnTo>
                    <a:pt x="1636985" y="44448"/>
                  </a:lnTo>
                  <a:lnTo>
                    <a:pt x="1667023" y="71660"/>
                  </a:lnTo>
                  <a:lnTo>
                    <a:pt x="1675937" y="72249"/>
                  </a:lnTo>
                  <a:lnTo>
                    <a:pt x="1684811" y="71660"/>
                  </a:lnTo>
                  <a:lnTo>
                    <a:pt x="1714849" y="44448"/>
                  </a:lnTo>
                  <a:lnTo>
                    <a:pt x="1715517" y="36438"/>
                  </a:lnTo>
                  <a:lnTo>
                    <a:pt x="1714849" y="28192"/>
                  </a:lnTo>
                  <a:lnTo>
                    <a:pt x="1684811" y="1217"/>
                  </a:lnTo>
                  <a:lnTo>
                    <a:pt x="1675937" y="628"/>
                  </a:lnTo>
                  <a:close/>
                </a:path>
              </a:pathLst>
            </a:custGeom>
            <a:solidFill>
              <a:srgbClr val="0D3C61"/>
            </a:solidFill>
          </p:spPr>
          <p:txBody>
            <a:bodyPr wrap="square" lIns="0" tIns="0" rIns="0" bIns="0" rtlCol="0"/>
            <a:lstStyle/>
            <a:p/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79" y="143324"/>
            <a:ext cx="1660525" cy="1387475"/>
            <a:chOff x="72107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80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104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79" y="595637"/>
              <a:ext cx="96555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2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56" y="498335"/>
              <a:ext cx="70619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90" y="677435"/>
              <a:ext cx="80895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4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71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49" y="2057453"/>
              <a:ext cx="66111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63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3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49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30" y="2673753"/>
              <a:ext cx="363863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4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04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68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2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22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74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55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47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61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8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5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84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40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52" y="679196"/>
                  </a:lnTo>
                  <a:lnTo>
                    <a:pt x="638340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29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0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8004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8004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80" y="270921"/>
            <a:ext cx="786765" cy="786765"/>
            <a:chOff x="18804380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079" y="347296"/>
              <a:ext cx="715926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80" y="369117"/>
              <a:ext cx="716458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8" y="341627"/>
              <a:ext cx="58012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9" y="270921"/>
              <a:ext cx="58919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44" y="8851282"/>
            <a:ext cx="2164715" cy="2457450"/>
            <a:chOff x="1733604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83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4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3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4" y="9603989"/>
              <a:ext cx="1960121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2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0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594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08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7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89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63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43" y="2373438"/>
            <a:ext cx="12733020" cy="7598409"/>
            <a:chOff x="693194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37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19" y="0"/>
                  </a:lnTo>
                  <a:lnTo>
                    <a:pt x="2680119" y="23723"/>
                  </a:lnTo>
                  <a:lnTo>
                    <a:pt x="2680119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19" y="23723"/>
                  </a:lnTo>
                  <a:lnTo>
                    <a:pt x="2680119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19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3194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26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1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46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69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88348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4749" cy="7790338"/>
          </a:xfrm>
          <a:prstGeom prst="rect">
            <a:avLst/>
          </a:prstGeom>
        </p:spPr>
      </p:pic>
      <p:grpSp>
        <p:nvGrpSpPr>
          <p:cNvPr id="84" name="object 84" descr=""/>
          <p:cNvGrpSpPr/>
          <p:nvPr/>
        </p:nvGrpSpPr>
        <p:grpSpPr>
          <a:xfrm>
            <a:off x="0" y="712020"/>
            <a:ext cx="2586355" cy="1099820"/>
            <a:chOff x="0" y="712020"/>
            <a:chExt cx="2586355" cy="1099820"/>
          </a:xfrm>
        </p:grpSpPr>
        <p:sp>
          <p:nvSpPr>
            <p:cNvPr id="85" name="object 85" descr=""/>
            <p:cNvSpPr/>
            <p:nvPr/>
          </p:nvSpPr>
          <p:spPr>
            <a:xfrm>
              <a:off x="0" y="712020"/>
              <a:ext cx="2586355" cy="1099820"/>
            </a:xfrm>
            <a:custGeom>
              <a:avLst/>
              <a:gdLst/>
              <a:ahLst/>
              <a:cxnLst/>
              <a:rect l="l" t="t" r="r" b="b"/>
              <a:pathLst>
                <a:path w="2586355" h="1099820">
                  <a:moveTo>
                    <a:pt x="2183179" y="0"/>
                  </a:moveTo>
                  <a:lnTo>
                    <a:pt x="0" y="0"/>
                  </a:lnTo>
                  <a:lnTo>
                    <a:pt x="0" y="1099442"/>
                  </a:lnTo>
                  <a:lnTo>
                    <a:pt x="2183179" y="1099442"/>
                  </a:lnTo>
                  <a:lnTo>
                    <a:pt x="2230192" y="1096730"/>
                  </a:lnTo>
                  <a:lnTo>
                    <a:pt x="2275613" y="1088795"/>
                  </a:lnTo>
                  <a:lnTo>
                    <a:pt x="2319138" y="1075941"/>
                  </a:lnTo>
                  <a:lnTo>
                    <a:pt x="2360465" y="1058468"/>
                  </a:lnTo>
                  <a:lnTo>
                    <a:pt x="2399292" y="1036680"/>
                  </a:lnTo>
                  <a:lnTo>
                    <a:pt x="2435316" y="1010879"/>
                  </a:lnTo>
                  <a:lnTo>
                    <a:pt x="2468234" y="981369"/>
                  </a:lnTo>
                  <a:lnTo>
                    <a:pt x="2497745" y="948450"/>
                  </a:lnTo>
                  <a:lnTo>
                    <a:pt x="2523546" y="912426"/>
                  </a:lnTo>
                  <a:lnTo>
                    <a:pt x="2545334" y="873599"/>
                  </a:lnTo>
                  <a:lnTo>
                    <a:pt x="2562806" y="832272"/>
                  </a:lnTo>
                  <a:lnTo>
                    <a:pt x="2575661" y="788747"/>
                  </a:lnTo>
                  <a:lnTo>
                    <a:pt x="2583596" y="743327"/>
                  </a:lnTo>
                  <a:lnTo>
                    <a:pt x="2586308" y="696313"/>
                  </a:lnTo>
                  <a:lnTo>
                    <a:pt x="2586308" y="403129"/>
                  </a:lnTo>
                  <a:lnTo>
                    <a:pt x="2583596" y="356115"/>
                  </a:lnTo>
                  <a:lnTo>
                    <a:pt x="2575661" y="310695"/>
                  </a:lnTo>
                  <a:lnTo>
                    <a:pt x="2562806" y="267170"/>
                  </a:lnTo>
                  <a:lnTo>
                    <a:pt x="2545334" y="225843"/>
                  </a:lnTo>
                  <a:lnTo>
                    <a:pt x="2523546" y="187016"/>
                  </a:lnTo>
                  <a:lnTo>
                    <a:pt x="2497745" y="150992"/>
                  </a:lnTo>
                  <a:lnTo>
                    <a:pt x="2468234" y="118073"/>
                  </a:lnTo>
                  <a:lnTo>
                    <a:pt x="2435316" y="88562"/>
                  </a:lnTo>
                  <a:lnTo>
                    <a:pt x="2399292" y="62762"/>
                  </a:lnTo>
                  <a:lnTo>
                    <a:pt x="2360465" y="40974"/>
                  </a:lnTo>
                  <a:lnTo>
                    <a:pt x="2319138" y="23501"/>
                  </a:lnTo>
                  <a:lnTo>
                    <a:pt x="2275613" y="10646"/>
                  </a:lnTo>
                  <a:lnTo>
                    <a:pt x="2230192" y="2712"/>
                  </a:lnTo>
                  <a:lnTo>
                    <a:pt x="2183179" y="0"/>
                  </a:lnTo>
                  <a:close/>
                </a:path>
              </a:pathLst>
            </a:custGeom>
            <a:solidFill>
              <a:srgbClr val="F0E7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6" name="object 86" descr=""/>
            <p:cNvSpPr/>
            <p:nvPr/>
          </p:nvSpPr>
          <p:spPr>
            <a:xfrm>
              <a:off x="344701" y="1029078"/>
              <a:ext cx="1715770" cy="453390"/>
            </a:xfrm>
            <a:custGeom>
              <a:avLst/>
              <a:gdLst/>
              <a:ahLst/>
              <a:cxnLst/>
              <a:rect l="l" t="t" r="r" b="b"/>
              <a:pathLst>
                <a:path w="1715770" h="453390">
                  <a:moveTo>
                    <a:pt x="156435" y="4397"/>
                  </a:moveTo>
                  <a:lnTo>
                    <a:pt x="35182" y="4397"/>
                  </a:lnTo>
                  <a:lnTo>
                    <a:pt x="27171" y="4986"/>
                  </a:lnTo>
                  <a:lnTo>
                    <a:pt x="0" y="39579"/>
                  </a:lnTo>
                  <a:lnTo>
                    <a:pt x="0" y="412134"/>
                  </a:lnTo>
                  <a:lnTo>
                    <a:pt x="20104" y="445117"/>
                  </a:lnTo>
                  <a:lnTo>
                    <a:pt x="35182" y="447316"/>
                  </a:lnTo>
                  <a:lnTo>
                    <a:pt x="156435" y="447316"/>
                  </a:lnTo>
                  <a:lnTo>
                    <a:pt x="208422" y="443703"/>
                  </a:lnTo>
                  <a:lnTo>
                    <a:pt x="253814" y="432866"/>
                  </a:lnTo>
                  <a:lnTo>
                    <a:pt x="292608" y="414647"/>
                  </a:lnTo>
                  <a:lnTo>
                    <a:pt x="321862" y="392658"/>
                  </a:lnTo>
                  <a:lnTo>
                    <a:pt x="65338" y="392658"/>
                  </a:lnTo>
                  <a:lnTo>
                    <a:pt x="65338" y="59055"/>
                  </a:lnTo>
                  <a:lnTo>
                    <a:pt x="321524" y="59055"/>
                  </a:lnTo>
                  <a:lnTo>
                    <a:pt x="292137" y="36556"/>
                  </a:lnTo>
                  <a:lnTo>
                    <a:pt x="253271" y="18729"/>
                  </a:lnTo>
                  <a:lnTo>
                    <a:pt x="207951" y="7970"/>
                  </a:lnTo>
                  <a:lnTo>
                    <a:pt x="156435" y="4397"/>
                  </a:lnTo>
                  <a:close/>
                </a:path>
                <a:path w="1715770" h="453390">
                  <a:moveTo>
                    <a:pt x="321524" y="59055"/>
                  </a:moveTo>
                  <a:lnTo>
                    <a:pt x="152665" y="59055"/>
                  </a:lnTo>
                  <a:lnTo>
                    <a:pt x="190949" y="61647"/>
                  </a:lnTo>
                  <a:lnTo>
                    <a:pt x="224129" y="69421"/>
                  </a:lnTo>
                  <a:lnTo>
                    <a:pt x="275174" y="100520"/>
                  </a:lnTo>
                  <a:lnTo>
                    <a:pt x="306273" y="152508"/>
                  </a:lnTo>
                  <a:lnTo>
                    <a:pt x="316639" y="225542"/>
                  </a:lnTo>
                  <a:lnTo>
                    <a:pt x="316011" y="245921"/>
                  </a:lnTo>
                  <a:lnTo>
                    <a:pt x="306587" y="299048"/>
                  </a:lnTo>
                  <a:lnTo>
                    <a:pt x="285501" y="340159"/>
                  </a:lnTo>
                  <a:lnTo>
                    <a:pt x="252557" y="369412"/>
                  </a:lnTo>
                  <a:lnTo>
                    <a:pt x="208501" y="387003"/>
                  </a:lnTo>
                  <a:lnTo>
                    <a:pt x="152665" y="392658"/>
                  </a:lnTo>
                  <a:lnTo>
                    <a:pt x="321862" y="392658"/>
                  </a:lnTo>
                  <a:lnTo>
                    <a:pt x="350722" y="358575"/>
                  </a:lnTo>
                  <a:lnTo>
                    <a:pt x="369412" y="320409"/>
                  </a:lnTo>
                  <a:lnTo>
                    <a:pt x="380721" y="275960"/>
                  </a:lnTo>
                  <a:lnTo>
                    <a:pt x="384490" y="225542"/>
                  </a:lnTo>
                  <a:lnTo>
                    <a:pt x="380760" y="175007"/>
                  </a:lnTo>
                  <a:lnTo>
                    <a:pt x="369569" y="130833"/>
                  </a:lnTo>
                  <a:lnTo>
                    <a:pt x="350918" y="93020"/>
                  </a:lnTo>
                  <a:lnTo>
                    <a:pt x="324872" y="61647"/>
                  </a:lnTo>
                  <a:lnTo>
                    <a:pt x="321524" y="59055"/>
                  </a:lnTo>
                  <a:close/>
                </a:path>
                <a:path w="1715770" h="453390">
                  <a:moveTo>
                    <a:pt x="500798" y="137587"/>
                  </a:moveTo>
                  <a:lnTo>
                    <a:pt x="480694" y="137587"/>
                  </a:lnTo>
                  <a:lnTo>
                    <a:pt x="472946" y="140519"/>
                  </a:lnTo>
                  <a:lnTo>
                    <a:pt x="459334" y="171513"/>
                  </a:lnTo>
                  <a:lnTo>
                    <a:pt x="459334" y="416531"/>
                  </a:lnTo>
                  <a:lnTo>
                    <a:pt x="480694" y="451085"/>
                  </a:lnTo>
                  <a:lnTo>
                    <a:pt x="490746" y="451085"/>
                  </a:lnTo>
                  <a:lnTo>
                    <a:pt x="522277" y="424267"/>
                  </a:lnTo>
                  <a:lnTo>
                    <a:pt x="522787" y="416531"/>
                  </a:lnTo>
                  <a:lnTo>
                    <a:pt x="522787" y="171513"/>
                  </a:lnTo>
                  <a:lnTo>
                    <a:pt x="500798" y="137587"/>
                  </a:lnTo>
                  <a:close/>
                </a:path>
                <a:path w="1715770" h="453390">
                  <a:moveTo>
                    <a:pt x="490746" y="628"/>
                  </a:moveTo>
                  <a:lnTo>
                    <a:pt x="453679" y="21046"/>
                  </a:lnTo>
                  <a:lnTo>
                    <a:pt x="451166" y="36438"/>
                  </a:lnTo>
                  <a:lnTo>
                    <a:pt x="451795" y="44448"/>
                  </a:lnTo>
                  <a:lnTo>
                    <a:pt x="481833" y="71660"/>
                  </a:lnTo>
                  <a:lnTo>
                    <a:pt x="490746" y="72249"/>
                  </a:lnTo>
                  <a:lnTo>
                    <a:pt x="499620" y="71660"/>
                  </a:lnTo>
                  <a:lnTo>
                    <a:pt x="529659" y="44448"/>
                  </a:lnTo>
                  <a:lnTo>
                    <a:pt x="530326" y="36438"/>
                  </a:lnTo>
                  <a:lnTo>
                    <a:pt x="529659" y="28192"/>
                  </a:lnTo>
                  <a:lnTo>
                    <a:pt x="499620" y="1217"/>
                  </a:lnTo>
                  <a:lnTo>
                    <a:pt x="490746" y="628"/>
                  </a:lnTo>
                  <a:close/>
                </a:path>
                <a:path w="1715770" h="453390">
                  <a:moveTo>
                    <a:pt x="622250" y="136330"/>
                  </a:moveTo>
                  <a:lnTo>
                    <a:pt x="606335" y="136330"/>
                  </a:lnTo>
                  <a:lnTo>
                    <a:pt x="599424" y="138215"/>
                  </a:lnTo>
                  <a:lnTo>
                    <a:pt x="593979" y="141985"/>
                  </a:lnTo>
                  <a:lnTo>
                    <a:pt x="588953" y="145754"/>
                  </a:lnTo>
                  <a:lnTo>
                    <a:pt x="585812" y="150990"/>
                  </a:lnTo>
                  <a:lnTo>
                    <a:pt x="584555" y="157691"/>
                  </a:lnTo>
                  <a:lnTo>
                    <a:pt x="583299" y="163974"/>
                  </a:lnTo>
                  <a:lnTo>
                    <a:pt x="584346" y="171303"/>
                  </a:lnTo>
                  <a:lnTo>
                    <a:pt x="587696" y="179680"/>
                  </a:lnTo>
                  <a:lnTo>
                    <a:pt x="680050" y="424070"/>
                  </a:lnTo>
                  <a:lnTo>
                    <a:pt x="682988" y="430549"/>
                  </a:lnTo>
                  <a:lnTo>
                    <a:pt x="683112" y="430824"/>
                  </a:lnTo>
                  <a:lnTo>
                    <a:pt x="686646" y="436635"/>
                  </a:lnTo>
                  <a:lnTo>
                    <a:pt x="690651" y="441504"/>
                  </a:lnTo>
                  <a:lnTo>
                    <a:pt x="695128" y="445431"/>
                  </a:lnTo>
                  <a:lnTo>
                    <a:pt x="701829" y="449619"/>
                  </a:lnTo>
                  <a:lnTo>
                    <a:pt x="709577" y="451713"/>
                  </a:lnTo>
                  <a:lnTo>
                    <a:pt x="727168" y="451713"/>
                  </a:lnTo>
                  <a:lnTo>
                    <a:pt x="756068" y="424070"/>
                  </a:lnTo>
                  <a:lnTo>
                    <a:pt x="767128" y="393914"/>
                  </a:lnTo>
                  <a:lnTo>
                    <a:pt x="712719" y="393914"/>
                  </a:lnTo>
                  <a:lnTo>
                    <a:pt x="720358" y="372962"/>
                  </a:lnTo>
                  <a:lnTo>
                    <a:pt x="645496" y="162089"/>
                  </a:lnTo>
                  <a:lnTo>
                    <a:pt x="642215" y="152246"/>
                  </a:lnTo>
                  <a:lnTo>
                    <a:pt x="642145" y="152037"/>
                  </a:lnTo>
                  <a:lnTo>
                    <a:pt x="637957" y="145335"/>
                  </a:lnTo>
                  <a:lnTo>
                    <a:pt x="632931" y="141985"/>
                  </a:lnTo>
                  <a:lnTo>
                    <a:pt x="628323" y="138215"/>
                  </a:lnTo>
                  <a:lnTo>
                    <a:pt x="622250" y="136330"/>
                  </a:lnTo>
                  <a:close/>
                </a:path>
                <a:path w="1715770" h="453390">
                  <a:moveTo>
                    <a:pt x="870395" y="185962"/>
                  </a:moveTo>
                  <a:lnTo>
                    <a:pt x="843395" y="185962"/>
                  </a:lnTo>
                  <a:lnTo>
                    <a:pt x="827745" y="228634"/>
                  </a:lnTo>
                  <a:lnTo>
                    <a:pt x="899938" y="424070"/>
                  </a:lnTo>
                  <a:lnTo>
                    <a:pt x="929466" y="451713"/>
                  </a:lnTo>
                  <a:lnTo>
                    <a:pt x="946638" y="451713"/>
                  </a:lnTo>
                  <a:lnTo>
                    <a:pt x="975957" y="424070"/>
                  </a:lnTo>
                  <a:lnTo>
                    <a:pt x="987353" y="393914"/>
                  </a:lnTo>
                  <a:lnTo>
                    <a:pt x="930723" y="393914"/>
                  </a:lnTo>
                  <a:lnTo>
                    <a:pt x="937652" y="374585"/>
                  </a:lnTo>
                  <a:lnTo>
                    <a:pt x="870395" y="185962"/>
                  </a:lnTo>
                  <a:close/>
                </a:path>
                <a:path w="1715770" h="453390">
                  <a:moveTo>
                    <a:pt x="720358" y="372962"/>
                  </a:moveTo>
                  <a:lnTo>
                    <a:pt x="712719" y="393914"/>
                  </a:lnTo>
                  <a:lnTo>
                    <a:pt x="727797" y="393914"/>
                  </a:lnTo>
                  <a:lnTo>
                    <a:pt x="720358" y="372962"/>
                  </a:lnTo>
                  <a:close/>
                </a:path>
                <a:path w="1715770" h="453390">
                  <a:moveTo>
                    <a:pt x="837532" y="136330"/>
                  </a:moveTo>
                  <a:lnTo>
                    <a:pt x="821616" y="136330"/>
                  </a:lnTo>
                  <a:lnTo>
                    <a:pt x="815124" y="138215"/>
                  </a:lnTo>
                  <a:lnTo>
                    <a:pt x="805072" y="145754"/>
                  </a:lnTo>
                  <a:lnTo>
                    <a:pt x="801093" y="151618"/>
                  </a:lnTo>
                  <a:lnTo>
                    <a:pt x="798161" y="159576"/>
                  </a:lnTo>
                  <a:lnTo>
                    <a:pt x="720358" y="372962"/>
                  </a:lnTo>
                  <a:lnTo>
                    <a:pt x="727797" y="393914"/>
                  </a:lnTo>
                  <a:lnTo>
                    <a:pt x="767128" y="393914"/>
                  </a:lnTo>
                  <a:lnTo>
                    <a:pt x="827745" y="228634"/>
                  </a:lnTo>
                  <a:lnTo>
                    <a:pt x="811983" y="185962"/>
                  </a:lnTo>
                  <a:lnTo>
                    <a:pt x="870395" y="185962"/>
                  </a:lnTo>
                  <a:lnTo>
                    <a:pt x="860986" y="159576"/>
                  </a:lnTo>
                  <a:lnTo>
                    <a:pt x="858473" y="151618"/>
                  </a:lnTo>
                  <a:lnTo>
                    <a:pt x="854494" y="145754"/>
                  </a:lnTo>
                  <a:lnTo>
                    <a:pt x="849050" y="141985"/>
                  </a:lnTo>
                  <a:lnTo>
                    <a:pt x="844024" y="138215"/>
                  </a:lnTo>
                  <a:lnTo>
                    <a:pt x="837532" y="136330"/>
                  </a:lnTo>
                  <a:close/>
                </a:path>
                <a:path w="1715770" h="453390">
                  <a:moveTo>
                    <a:pt x="937652" y="374585"/>
                  </a:moveTo>
                  <a:lnTo>
                    <a:pt x="930723" y="393914"/>
                  </a:lnTo>
                  <a:lnTo>
                    <a:pt x="944544" y="393914"/>
                  </a:lnTo>
                  <a:lnTo>
                    <a:pt x="937652" y="374585"/>
                  </a:lnTo>
                  <a:close/>
                </a:path>
                <a:path w="1715770" h="453390">
                  <a:moveTo>
                    <a:pt x="1053441" y="136330"/>
                  </a:moveTo>
                  <a:lnTo>
                    <a:pt x="1038363" y="136330"/>
                  </a:lnTo>
                  <a:lnTo>
                    <a:pt x="1032290" y="138006"/>
                  </a:lnTo>
                  <a:lnTo>
                    <a:pt x="1026845" y="141356"/>
                  </a:lnTo>
                  <a:lnTo>
                    <a:pt x="1021819" y="144707"/>
                  </a:lnTo>
                  <a:lnTo>
                    <a:pt x="1017631" y="151199"/>
                  </a:lnTo>
                  <a:lnTo>
                    <a:pt x="1014280" y="160832"/>
                  </a:lnTo>
                  <a:lnTo>
                    <a:pt x="937652" y="374585"/>
                  </a:lnTo>
                  <a:lnTo>
                    <a:pt x="944544" y="393914"/>
                  </a:lnTo>
                  <a:lnTo>
                    <a:pt x="987353" y="393914"/>
                  </a:lnTo>
                  <a:lnTo>
                    <a:pt x="1068310" y="179680"/>
                  </a:lnTo>
                  <a:lnTo>
                    <a:pt x="1071242" y="172141"/>
                  </a:lnTo>
                  <a:lnTo>
                    <a:pt x="1072289" y="165230"/>
                  </a:lnTo>
                  <a:lnTo>
                    <a:pt x="1071535" y="159576"/>
                  </a:lnTo>
                  <a:lnTo>
                    <a:pt x="1071451" y="158948"/>
                  </a:lnTo>
                  <a:lnTo>
                    <a:pt x="1071032" y="152246"/>
                  </a:lnTo>
                  <a:lnTo>
                    <a:pt x="1068519" y="146801"/>
                  </a:lnTo>
                  <a:lnTo>
                    <a:pt x="1063912" y="142613"/>
                  </a:lnTo>
                  <a:lnTo>
                    <a:pt x="1059724" y="138425"/>
                  </a:lnTo>
                  <a:lnTo>
                    <a:pt x="1053441" y="136330"/>
                  </a:lnTo>
                  <a:close/>
                </a:path>
                <a:path w="1715770" h="453390">
                  <a:moveTo>
                    <a:pt x="843395" y="185962"/>
                  </a:moveTo>
                  <a:lnTo>
                    <a:pt x="811983" y="185962"/>
                  </a:lnTo>
                  <a:lnTo>
                    <a:pt x="827745" y="228634"/>
                  </a:lnTo>
                  <a:lnTo>
                    <a:pt x="843395" y="185962"/>
                  </a:lnTo>
                  <a:close/>
                </a:path>
                <a:path w="1715770" h="453390">
                  <a:moveTo>
                    <a:pt x="1315898" y="267635"/>
                  </a:moveTo>
                  <a:lnTo>
                    <a:pt x="1294538" y="267635"/>
                  </a:lnTo>
                  <a:lnTo>
                    <a:pt x="1262340" y="268185"/>
                  </a:lnTo>
                  <a:lnTo>
                    <a:pt x="1208310" y="272583"/>
                  </a:lnTo>
                  <a:lnTo>
                    <a:pt x="1168063" y="281261"/>
                  </a:lnTo>
                  <a:lnTo>
                    <a:pt x="1129307" y="304702"/>
                  </a:lnTo>
                  <a:lnTo>
                    <a:pt x="1113405" y="342044"/>
                  </a:lnTo>
                  <a:lnTo>
                    <a:pt x="1112344" y="358104"/>
                  </a:lnTo>
                  <a:lnTo>
                    <a:pt x="1113247" y="371258"/>
                  </a:lnTo>
                  <a:lnTo>
                    <a:pt x="1134687" y="416610"/>
                  </a:lnTo>
                  <a:lnTo>
                    <a:pt x="1166374" y="440405"/>
                  </a:lnTo>
                  <a:lnTo>
                    <a:pt x="1208546" y="452185"/>
                  </a:lnTo>
                  <a:lnTo>
                    <a:pt x="1224173" y="452970"/>
                  </a:lnTo>
                  <a:lnTo>
                    <a:pt x="1236699" y="452420"/>
                  </a:lnTo>
                  <a:lnTo>
                    <a:pt x="1279656" y="439305"/>
                  </a:lnTo>
                  <a:lnTo>
                    <a:pt x="1309694" y="410170"/>
                  </a:lnTo>
                  <a:lnTo>
                    <a:pt x="1236738" y="407736"/>
                  </a:lnTo>
                  <a:lnTo>
                    <a:pt x="1223074" y="406833"/>
                  </a:lnTo>
                  <a:lnTo>
                    <a:pt x="1184358" y="385197"/>
                  </a:lnTo>
                  <a:lnTo>
                    <a:pt x="1175170" y="354334"/>
                  </a:lnTo>
                  <a:lnTo>
                    <a:pt x="1175767" y="346638"/>
                  </a:lnTo>
                  <a:lnTo>
                    <a:pt x="1175837" y="345735"/>
                  </a:lnTo>
                  <a:lnTo>
                    <a:pt x="1200928" y="316953"/>
                  </a:lnTo>
                  <a:lnTo>
                    <a:pt x="1254644" y="307686"/>
                  </a:lnTo>
                  <a:lnTo>
                    <a:pt x="1295166" y="306587"/>
                  </a:lnTo>
                  <a:lnTo>
                    <a:pt x="1315898" y="306587"/>
                  </a:lnTo>
                  <a:lnTo>
                    <a:pt x="1315898" y="267635"/>
                  </a:lnTo>
                  <a:close/>
                </a:path>
                <a:path w="1715770" h="453390">
                  <a:moveTo>
                    <a:pt x="1376211" y="378836"/>
                  </a:moveTo>
                  <a:lnTo>
                    <a:pt x="1322181" y="378836"/>
                  </a:lnTo>
                  <a:lnTo>
                    <a:pt x="1319118" y="390066"/>
                  </a:lnTo>
                  <a:lnTo>
                    <a:pt x="1316527" y="396570"/>
                  </a:lnTo>
                  <a:lnTo>
                    <a:pt x="1316527" y="429725"/>
                  </a:lnTo>
                  <a:lnTo>
                    <a:pt x="1319249" y="437683"/>
                  </a:lnTo>
                  <a:lnTo>
                    <a:pt x="1324694" y="443546"/>
                  </a:lnTo>
                  <a:lnTo>
                    <a:pt x="1330139" y="448991"/>
                  </a:lnTo>
                  <a:lnTo>
                    <a:pt x="1337468" y="451713"/>
                  </a:lnTo>
                  <a:lnTo>
                    <a:pt x="1356316" y="451713"/>
                  </a:lnTo>
                  <a:lnTo>
                    <a:pt x="1363646" y="448991"/>
                  </a:lnTo>
                  <a:lnTo>
                    <a:pt x="1368672" y="443546"/>
                  </a:lnTo>
                  <a:lnTo>
                    <a:pt x="1373698" y="437683"/>
                  </a:lnTo>
                  <a:lnTo>
                    <a:pt x="1376211" y="429725"/>
                  </a:lnTo>
                  <a:lnTo>
                    <a:pt x="1376211" y="378836"/>
                  </a:lnTo>
                  <a:close/>
                </a:path>
                <a:path w="1715770" h="453390">
                  <a:moveTo>
                    <a:pt x="1360409" y="184078"/>
                  </a:moveTo>
                  <a:lnTo>
                    <a:pt x="1251188" y="184078"/>
                  </a:lnTo>
                  <a:lnTo>
                    <a:pt x="1267248" y="185059"/>
                  </a:lnTo>
                  <a:lnTo>
                    <a:pt x="1280873" y="188004"/>
                  </a:lnTo>
                  <a:lnTo>
                    <a:pt x="1312129" y="220516"/>
                  </a:lnTo>
                  <a:lnTo>
                    <a:pt x="1315898" y="251301"/>
                  </a:lnTo>
                  <a:lnTo>
                    <a:pt x="1315898" y="323550"/>
                  </a:lnTo>
                  <a:lnTo>
                    <a:pt x="1305218" y="366899"/>
                  </a:lnTo>
                  <a:lnTo>
                    <a:pt x="1293407" y="383705"/>
                  </a:lnTo>
                  <a:lnTo>
                    <a:pt x="1293281" y="383862"/>
                  </a:lnTo>
                  <a:lnTo>
                    <a:pt x="1258570" y="405066"/>
                  </a:lnTo>
                  <a:lnTo>
                    <a:pt x="1236738" y="407736"/>
                  </a:lnTo>
                  <a:lnTo>
                    <a:pt x="1311020" y="407736"/>
                  </a:lnTo>
                  <a:lnTo>
                    <a:pt x="1314956" y="400511"/>
                  </a:lnTo>
                  <a:lnTo>
                    <a:pt x="1316527" y="396570"/>
                  </a:lnTo>
                  <a:lnTo>
                    <a:pt x="1316527" y="378836"/>
                  </a:lnTo>
                  <a:lnTo>
                    <a:pt x="1376211" y="378836"/>
                  </a:lnTo>
                  <a:lnTo>
                    <a:pt x="1376211" y="306587"/>
                  </a:lnTo>
                  <a:lnTo>
                    <a:pt x="1324066" y="306587"/>
                  </a:lnTo>
                  <a:lnTo>
                    <a:pt x="1324066" y="267635"/>
                  </a:lnTo>
                  <a:lnTo>
                    <a:pt x="1376211" y="267635"/>
                  </a:lnTo>
                  <a:lnTo>
                    <a:pt x="1376211" y="258212"/>
                  </a:lnTo>
                  <a:lnTo>
                    <a:pt x="1375386" y="237833"/>
                  </a:lnTo>
                  <a:lnTo>
                    <a:pt x="1372912" y="219417"/>
                  </a:lnTo>
                  <a:lnTo>
                    <a:pt x="1368789" y="202965"/>
                  </a:lnTo>
                  <a:lnTo>
                    <a:pt x="1363017" y="188475"/>
                  </a:lnTo>
                  <a:lnTo>
                    <a:pt x="1360409" y="184078"/>
                  </a:lnTo>
                  <a:close/>
                </a:path>
                <a:path w="1715770" h="453390">
                  <a:moveTo>
                    <a:pt x="1322181" y="378836"/>
                  </a:moveTo>
                  <a:lnTo>
                    <a:pt x="1316527" y="378836"/>
                  </a:lnTo>
                  <a:lnTo>
                    <a:pt x="1316527" y="396570"/>
                  </a:lnTo>
                  <a:lnTo>
                    <a:pt x="1319118" y="390066"/>
                  </a:lnTo>
                  <a:lnTo>
                    <a:pt x="1322181" y="378836"/>
                  </a:lnTo>
                  <a:close/>
                </a:path>
                <a:path w="1715770" h="453390">
                  <a:moveTo>
                    <a:pt x="1376211" y="267635"/>
                  </a:moveTo>
                  <a:lnTo>
                    <a:pt x="1324066" y="267635"/>
                  </a:lnTo>
                  <a:lnTo>
                    <a:pt x="1324066" y="306587"/>
                  </a:lnTo>
                  <a:lnTo>
                    <a:pt x="1376211" y="306587"/>
                  </a:lnTo>
                  <a:lnTo>
                    <a:pt x="1376211" y="267635"/>
                  </a:lnTo>
                  <a:close/>
                </a:path>
                <a:path w="1715770" h="453390">
                  <a:moveTo>
                    <a:pt x="1253073" y="135074"/>
                  </a:moveTo>
                  <a:lnTo>
                    <a:pt x="1240940" y="135427"/>
                  </a:lnTo>
                  <a:lnTo>
                    <a:pt x="1228414" y="136488"/>
                  </a:lnTo>
                  <a:lnTo>
                    <a:pt x="1214634" y="138372"/>
                  </a:lnTo>
                  <a:lnTo>
                    <a:pt x="1214862" y="138372"/>
                  </a:lnTo>
                  <a:lnTo>
                    <a:pt x="1202184" y="140728"/>
                  </a:lnTo>
                  <a:lnTo>
                    <a:pt x="1188638" y="144027"/>
                  </a:lnTo>
                  <a:lnTo>
                    <a:pt x="1175013" y="148267"/>
                  </a:lnTo>
                  <a:lnTo>
                    <a:pt x="1161309" y="153450"/>
                  </a:lnTo>
                  <a:lnTo>
                    <a:pt x="1147527" y="159576"/>
                  </a:lnTo>
                  <a:lnTo>
                    <a:pt x="1140825" y="162089"/>
                  </a:lnTo>
                  <a:lnTo>
                    <a:pt x="1136009" y="165858"/>
                  </a:lnTo>
                  <a:lnTo>
                    <a:pt x="1133077" y="170884"/>
                  </a:lnTo>
                  <a:lnTo>
                    <a:pt x="1130564" y="175910"/>
                  </a:lnTo>
                  <a:lnTo>
                    <a:pt x="1129307" y="181146"/>
                  </a:lnTo>
                  <a:lnTo>
                    <a:pt x="1129425" y="188004"/>
                  </a:lnTo>
                  <a:lnTo>
                    <a:pt x="1151296" y="210464"/>
                  </a:lnTo>
                  <a:lnTo>
                    <a:pt x="1157369" y="209417"/>
                  </a:lnTo>
                  <a:lnTo>
                    <a:pt x="1164489" y="206067"/>
                  </a:lnTo>
                  <a:lnTo>
                    <a:pt x="1175994" y="200530"/>
                  </a:lnTo>
                  <a:lnTo>
                    <a:pt x="1187264" y="195857"/>
                  </a:lnTo>
                  <a:lnTo>
                    <a:pt x="1230613" y="185334"/>
                  </a:lnTo>
                  <a:lnTo>
                    <a:pt x="1251188" y="184078"/>
                  </a:lnTo>
                  <a:lnTo>
                    <a:pt x="1360409" y="184078"/>
                  </a:lnTo>
                  <a:lnTo>
                    <a:pt x="1355564" y="175910"/>
                  </a:lnTo>
                  <a:lnTo>
                    <a:pt x="1322181" y="148267"/>
                  </a:lnTo>
                  <a:lnTo>
                    <a:pt x="1273177" y="135899"/>
                  </a:lnTo>
                  <a:lnTo>
                    <a:pt x="1253073" y="135074"/>
                  </a:lnTo>
                  <a:close/>
                </a:path>
                <a:path w="1715770" h="453390">
                  <a:moveTo>
                    <a:pt x="1499513" y="0"/>
                  </a:moveTo>
                  <a:lnTo>
                    <a:pt x="1479409" y="0"/>
                  </a:lnTo>
                  <a:lnTo>
                    <a:pt x="1471660" y="2722"/>
                  </a:lnTo>
                  <a:lnTo>
                    <a:pt x="1460770" y="13612"/>
                  </a:lnTo>
                  <a:lnTo>
                    <a:pt x="1458048" y="21570"/>
                  </a:lnTo>
                  <a:lnTo>
                    <a:pt x="1458048" y="341769"/>
                  </a:lnTo>
                  <a:lnTo>
                    <a:pt x="1464174" y="389516"/>
                  </a:lnTo>
                  <a:lnTo>
                    <a:pt x="1482550" y="424699"/>
                  </a:lnTo>
                  <a:lnTo>
                    <a:pt x="1533674" y="451203"/>
                  </a:lnTo>
                  <a:lnTo>
                    <a:pt x="1556684" y="452970"/>
                  </a:lnTo>
                  <a:lnTo>
                    <a:pt x="1560453" y="452970"/>
                  </a:lnTo>
                  <a:lnTo>
                    <a:pt x="1564432" y="452761"/>
                  </a:lnTo>
                  <a:lnTo>
                    <a:pt x="1568621" y="452342"/>
                  </a:lnTo>
                  <a:lnTo>
                    <a:pt x="1572809" y="452342"/>
                  </a:lnTo>
                  <a:lnTo>
                    <a:pt x="1604431" y="430981"/>
                  </a:lnTo>
                  <a:lnTo>
                    <a:pt x="1604431" y="412552"/>
                  </a:lnTo>
                  <a:lnTo>
                    <a:pt x="1603384" y="406270"/>
                  </a:lnTo>
                  <a:lnTo>
                    <a:pt x="1601290" y="403338"/>
                  </a:lnTo>
                  <a:lnTo>
                    <a:pt x="1599327" y="400197"/>
                  </a:lnTo>
                  <a:lnTo>
                    <a:pt x="1571762" y="400197"/>
                  </a:lnTo>
                  <a:lnTo>
                    <a:pt x="1560218" y="399254"/>
                  </a:lnTo>
                  <a:lnTo>
                    <a:pt x="1528570" y="376284"/>
                  </a:lnTo>
                  <a:lnTo>
                    <a:pt x="1521502" y="338000"/>
                  </a:lnTo>
                  <a:lnTo>
                    <a:pt x="1521502" y="32040"/>
                  </a:lnTo>
                  <a:lnTo>
                    <a:pt x="1520952" y="24658"/>
                  </a:lnTo>
                  <a:lnTo>
                    <a:pt x="1519303" y="18219"/>
                  </a:lnTo>
                  <a:lnTo>
                    <a:pt x="1516554" y="12722"/>
                  </a:lnTo>
                  <a:lnTo>
                    <a:pt x="1512706" y="8167"/>
                  </a:lnTo>
                  <a:lnTo>
                    <a:pt x="1507261" y="2722"/>
                  </a:lnTo>
                  <a:lnTo>
                    <a:pt x="1499513" y="0"/>
                  </a:lnTo>
                  <a:close/>
                </a:path>
                <a:path w="1715770" h="453390">
                  <a:moveTo>
                    <a:pt x="1595635" y="398521"/>
                  </a:moveTo>
                  <a:lnTo>
                    <a:pt x="1590610" y="398940"/>
                  </a:lnTo>
                  <a:lnTo>
                    <a:pt x="1581814" y="400197"/>
                  </a:lnTo>
                  <a:lnTo>
                    <a:pt x="1599327" y="400197"/>
                  </a:lnTo>
                  <a:lnTo>
                    <a:pt x="1599196" y="399987"/>
                  </a:lnTo>
                  <a:lnTo>
                    <a:pt x="1595635" y="398521"/>
                  </a:lnTo>
                  <a:close/>
                </a:path>
                <a:path w="1715770" h="453390">
                  <a:moveTo>
                    <a:pt x="1685989" y="137587"/>
                  </a:moveTo>
                  <a:lnTo>
                    <a:pt x="1665885" y="137587"/>
                  </a:lnTo>
                  <a:lnTo>
                    <a:pt x="1658136" y="140519"/>
                  </a:lnTo>
                  <a:lnTo>
                    <a:pt x="1644524" y="171513"/>
                  </a:lnTo>
                  <a:lnTo>
                    <a:pt x="1644524" y="416531"/>
                  </a:lnTo>
                  <a:lnTo>
                    <a:pt x="1665885" y="451085"/>
                  </a:lnTo>
                  <a:lnTo>
                    <a:pt x="1675937" y="451085"/>
                  </a:lnTo>
                  <a:lnTo>
                    <a:pt x="1707467" y="424267"/>
                  </a:lnTo>
                  <a:lnTo>
                    <a:pt x="1707978" y="416531"/>
                  </a:lnTo>
                  <a:lnTo>
                    <a:pt x="1707978" y="171513"/>
                  </a:lnTo>
                  <a:lnTo>
                    <a:pt x="1685989" y="137587"/>
                  </a:lnTo>
                  <a:close/>
                </a:path>
                <a:path w="1715770" h="453390">
                  <a:moveTo>
                    <a:pt x="1675937" y="628"/>
                  </a:moveTo>
                  <a:lnTo>
                    <a:pt x="1638870" y="21046"/>
                  </a:lnTo>
                  <a:lnTo>
                    <a:pt x="1636357" y="36438"/>
                  </a:lnTo>
                  <a:lnTo>
                    <a:pt x="1636985" y="44448"/>
                  </a:lnTo>
                  <a:lnTo>
                    <a:pt x="1667023" y="71660"/>
                  </a:lnTo>
                  <a:lnTo>
                    <a:pt x="1675937" y="72249"/>
                  </a:lnTo>
                  <a:lnTo>
                    <a:pt x="1684811" y="71660"/>
                  </a:lnTo>
                  <a:lnTo>
                    <a:pt x="1714849" y="44448"/>
                  </a:lnTo>
                  <a:lnTo>
                    <a:pt x="1715517" y="36438"/>
                  </a:lnTo>
                  <a:lnTo>
                    <a:pt x="1714849" y="28192"/>
                  </a:lnTo>
                  <a:lnTo>
                    <a:pt x="1684811" y="1217"/>
                  </a:lnTo>
                  <a:lnTo>
                    <a:pt x="1675937" y="628"/>
                  </a:lnTo>
                  <a:close/>
                </a:path>
              </a:pathLst>
            </a:custGeom>
            <a:solidFill>
              <a:srgbClr val="0D3C61"/>
            </a:solidFill>
          </p:spPr>
          <p:txBody>
            <a:bodyPr wrap="square" lIns="0" tIns="0" rIns="0" bIns="0" rtlCol="0"/>
            <a:lstStyle/>
            <a:p/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79" y="143324"/>
            <a:ext cx="1660525" cy="1387475"/>
            <a:chOff x="72107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80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104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79" y="595637"/>
              <a:ext cx="96555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2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56" y="498335"/>
              <a:ext cx="70619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90" y="677435"/>
              <a:ext cx="80895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4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71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49" y="2057453"/>
              <a:ext cx="66111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63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3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49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30" y="2673753"/>
              <a:ext cx="363863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4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04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68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2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22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74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55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47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61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8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5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84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40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52" y="679196"/>
                  </a:lnTo>
                  <a:lnTo>
                    <a:pt x="638340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29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0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8004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8004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80" y="270921"/>
            <a:ext cx="786765" cy="786765"/>
            <a:chOff x="18804380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079" y="347296"/>
              <a:ext cx="715926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80" y="369117"/>
              <a:ext cx="716458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8" y="341627"/>
              <a:ext cx="58012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9" y="270921"/>
              <a:ext cx="58919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44" y="8851282"/>
            <a:ext cx="2164715" cy="2457450"/>
            <a:chOff x="1733604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83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4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3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4" y="9603989"/>
              <a:ext cx="1960121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2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0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594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08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7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89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63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43" y="2373438"/>
            <a:ext cx="12733020" cy="7598409"/>
            <a:chOff x="693194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37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19" y="0"/>
                  </a:lnTo>
                  <a:lnTo>
                    <a:pt x="2680119" y="23723"/>
                  </a:lnTo>
                  <a:lnTo>
                    <a:pt x="2680119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19" y="23723"/>
                  </a:lnTo>
                  <a:lnTo>
                    <a:pt x="2680119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19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3194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26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1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46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69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88348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4749" cy="7580921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6104526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79" y="143324"/>
            <a:ext cx="1660525" cy="1387475"/>
            <a:chOff x="72107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80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104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79" y="595637"/>
              <a:ext cx="96555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2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56" y="498335"/>
              <a:ext cx="70619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90" y="677435"/>
              <a:ext cx="80895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4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71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49" y="2057453"/>
              <a:ext cx="66111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63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3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49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30" y="2673753"/>
              <a:ext cx="363863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4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04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68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2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22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74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55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47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61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8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5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84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40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52" y="679196"/>
                  </a:lnTo>
                  <a:lnTo>
                    <a:pt x="638340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29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0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8004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8004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80" y="270921"/>
            <a:ext cx="786765" cy="786765"/>
            <a:chOff x="18804380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079" y="347296"/>
              <a:ext cx="715926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80" y="369117"/>
              <a:ext cx="716458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8" y="341627"/>
              <a:ext cx="58012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9" y="270921"/>
              <a:ext cx="58919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44" y="8851282"/>
            <a:ext cx="2164715" cy="2457450"/>
            <a:chOff x="1733604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83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4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3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4" y="9603989"/>
              <a:ext cx="1960121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2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0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594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08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7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89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63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43" y="2373438"/>
            <a:ext cx="12733020" cy="7598409"/>
            <a:chOff x="693194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37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19" y="0"/>
                  </a:lnTo>
                  <a:lnTo>
                    <a:pt x="2680119" y="23723"/>
                  </a:lnTo>
                  <a:lnTo>
                    <a:pt x="2680119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19" y="23723"/>
                  </a:lnTo>
                  <a:lnTo>
                    <a:pt x="2680119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19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3194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26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1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46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69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88348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4749" cy="7580921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6104526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79" y="143324"/>
            <a:ext cx="1660525" cy="1387475"/>
            <a:chOff x="72107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80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104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79" y="595637"/>
              <a:ext cx="96555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2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56" y="498335"/>
              <a:ext cx="70619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90" y="677435"/>
              <a:ext cx="80895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4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71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49" y="2057453"/>
              <a:ext cx="66111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63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3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49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30" y="2673753"/>
              <a:ext cx="363863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4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04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68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2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22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74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55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47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61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8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5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84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40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52" y="679196"/>
                  </a:lnTo>
                  <a:lnTo>
                    <a:pt x="638340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29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0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8004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8004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80" y="270921"/>
            <a:ext cx="786765" cy="786765"/>
            <a:chOff x="18804380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079" y="347296"/>
              <a:ext cx="715926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80" y="369117"/>
              <a:ext cx="716458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8" y="341627"/>
              <a:ext cx="58012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9" y="270921"/>
              <a:ext cx="58919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44" y="8851282"/>
            <a:ext cx="2164715" cy="2457450"/>
            <a:chOff x="1733604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83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4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3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4" y="9603989"/>
              <a:ext cx="1960121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2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0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594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08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7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89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63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43" y="2373438"/>
            <a:ext cx="12733020" cy="7598409"/>
            <a:chOff x="693194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37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19" y="0"/>
                  </a:lnTo>
                  <a:lnTo>
                    <a:pt x="2680119" y="23723"/>
                  </a:lnTo>
                  <a:lnTo>
                    <a:pt x="2680119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19" y="23723"/>
                  </a:lnTo>
                  <a:lnTo>
                    <a:pt x="2680119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19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3194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26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1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46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69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88348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4749" cy="7570450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4492010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79" y="143324"/>
            <a:ext cx="1660525" cy="1387475"/>
            <a:chOff x="72107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80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104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79" y="595637"/>
              <a:ext cx="96555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2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56" y="498335"/>
              <a:ext cx="70619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90" y="677435"/>
              <a:ext cx="80895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4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71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49" y="2057453"/>
              <a:ext cx="66111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63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3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49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30" y="2673753"/>
              <a:ext cx="363863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4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04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68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2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22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74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55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47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61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8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5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84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40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52" y="679196"/>
                  </a:lnTo>
                  <a:lnTo>
                    <a:pt x="638340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29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0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8004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8004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80" y="270921"/>
            <a:ext cx="786765" cy="786765"/>
            <a:chOff x="18804380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079" y="347296"/>
              <a:ext cx="715926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80" y="369117"/>
              <a:ext cx="716458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8" y="341627"/>
              <a:ext cx="58012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9" y="270921"/>
              <a:ext cx="58919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44" y="8851282"/>
            <a:ext cx="2164715" cy="2457450"/>
            <a:chOff x="1733604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83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4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3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4" y="9603989"/>
              <a:ext cx="1960121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2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0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594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08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7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89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63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43" y="2373438"/>
            <a:ext cx="12733020" cy="7598409"/>
            <a:chOff x="693194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37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19" y="0"/>
                  </a:lnTo>
                  <a:lnTo>
                    <a:pt x="2680119" y="23723"/>
                  </a:lnTo>
                  <a:lnTo>
                    <a:pt x="2680119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19" y="23723"/>
                  </a:lnTo>
                  <a:lnTo>
                    <a:pt x="2680119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19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3194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26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1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46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69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88348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4749" cy="7570450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4492010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79" y="143324"/>
            <a:ext cx="1660525" cy="1387475"/>
            <a:chOff x="72107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80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104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79" y="595637"/>
              <a:ext cx="96555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2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56" y="498335"/>
              <a:ext cx="70619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90" y="677435"/>
              <a:ext cx="80895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4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71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49" y="2057453"/>
              <a:ext cx="66111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63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3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49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30" y="2673753"/>
              <a:ext cx="363863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4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04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68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2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22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74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55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47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61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8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5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84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40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52" y="679196"/>
                  </a:lnTo>
                  <a:lnTo>
                    <a:pt x="638340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29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0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8004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8004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80" y="270921"/>
            <a:ext cx="786765" cy="786765"/>
            <a:chOff x="18804380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079" y="347296"/>
              <a:ext cx="715926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80" y="369117"/>
              <a:ext cx="716458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8" y="341627"/>
              <a:ext cx="58012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9" y="270921"/>
              <a:ext cx="58919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44" y="8851282"/>
            <a:ext cx="2164715" cy="2457450"/>
            <a:chOff x="1733604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83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4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3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4" y="9603989"/>
              <a:ext cx="1960121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2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0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594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08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7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89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63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43" y="2373438"/>
            <a:ext cx="12733020" cy="7598409"/>
            <a:chOff x="693194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37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19" y="0"/>
                  </a:lnTo>
                  <a:lnTo>
                    <a:pt x="2680119" y="23723"/>
                  </a:lnTo>
                  <a:lnTo>
                    <a:pt x="2680119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19" y="23723"/>
                  </a:lnTo>
                  <a:lnTo>
                    <a:pt x="2680119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19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3194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26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1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46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69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88348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4749" cy="7528566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6345356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79" y="143324"/>
            <a:ext cx="1660525" cy="1387475"/>
            <a:chOff x="72107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80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104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79" y="595637"/>
              <a:ext cx="96555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2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56" y="498335"/>
              <a:ext cx="70619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90" y="677435"/>
              <a:ext cx="80895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4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71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49" y="2057453"/>
              <a:ext cx="66111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63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3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49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30" y="2673753"/>
              <a:ext cx="363863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4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330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65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632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4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48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576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70" y="1519656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1326781" y="1591779"/>
                  </a:lnTo>
                  <a:lnTo>
                    <a:pt x="1376870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485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34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34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48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61" y="1123353"/>
                  </a:lnTo>
                  <a:lnTo>
                    <a:pt x="1026248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05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560158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74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71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42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18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2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321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7991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04" y="862025"/>
                  </a:lnTo>
                  <a:lnTo>
                    <a:pt x="797991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401" y="270921"/>
            <a:ext cx="786765" cy="786765"/>
            <a:chOff x="1880440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120" y="347296"/>
              <a:ext cx="715864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401" y="369117"/>
              <a:ext cx="71643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78" y="341627"/>
              <a:ext cx="580063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90" y="270921"/>
              <a:ext cx="589150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64" y="8851282"/>
            <a:ext cx="2164715" cy="2457450"/>
            <a:chOff x="1733606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0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5003" y="8851282"/>
              <a:ext cx="1727041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6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271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41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3" y="9603989"/>
              <a:ext cx="1960059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2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21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615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2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9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905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63" y="2373438"/>
            <a:ext cx="12733020" cy="7598409"/>
            <a:chOff x="693196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12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31" y="0"/>
                  </a:lnTo>
                  <a:lnTo>
                    <a:pt x="2680131" y="23723"/>
                  </a:lnTo>
                  <a:lnTo>
                    <a:pt x="2680131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31" y="23723"/>
                  </a:lnTo>
                  <a:lnTo>
                    <a:pt x="2680131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31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3196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47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3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25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759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88348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4749" cy="7528566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6345356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59" y="143324"/>
            <a:ext cx="1660525" cy="1387475"/>
            <a:chOff x="72105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62" y="198659"/>
              <a:ext cx="139087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063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59" y="595637"/>
              <a:ext cx="965571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0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35" y="498335"/>
              <a:ext cx="70617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09" y="677435"/>
              <a:ext cx="808998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6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09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70" y="2057453"/>
              <a:ext cx="66109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22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7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51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793251" y="2673753"/>
              <a:ext cx="363822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820901" y="2561195"/>
              <a:ext cx="198987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330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65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632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4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48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576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70" y="1519656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1326781" y="1591779"/>
                  </a:lnTo>
                  <a:lnTo>
                    <a:pt x="1376870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485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34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34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48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61" y="1123353"/>
                  </a:lnTo>
                  <a:lnTo>
                    <a:pt x="1026248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05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560158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74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71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42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18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2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321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7991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04" y="862025"/>
                  </a:lnTo>
                  <a:lnTo>
                    <a:pt x="797991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401" y="270921"/>
            <a:ext cx="786765" cy="786765"/>
            <a:chOff x="1880440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75120" y="347296"/>
              <a:ext cx="715864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04401" y="369117"/>
              <a:ext cx="71643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97378" y="341627"/>
              <a:ext cx="580063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8866490" y="270921"/>
              <a:ext cx="589150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64" y="8851282"/>
            <a:ext cx="2164715" cy="2457450"/>
            <a:chOff x="1733606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6440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95003" y="8851282"/>
              <a:ext cx="1727041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33606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23271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653872" y="9488892"/>
              <a:ext cx="1727041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17540573" y="9603989"/>
              <a:ext cx="1960059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275756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5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638021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11544355" y="8316721"/>
              <a:ext cx="505615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2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9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905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8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63" y="2373438"/>
            <a:ext cx="12733020" cy="7598409"/>
            <a:chOff x="693196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12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31" y="0"/>
                  </a:lnTo>
                  <a:lnTo>
                    <a:pt x="2680131" y="23723"/>
                  </a:lnTo>
                  <a:lnTo>
                    <a:pt x="2680131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31" y="23723"/>
                  </a:lnTo>
                  <a:lnTo>
                    <a:pt x="2680131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31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693196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1" cstate="print"/>
          <a:stretch>
            <a:fillRect/>
          </a:stretch>
        </p:blipFill>
        <p:spPr>
          <a:xfrm>
            <a:off x="7357147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697103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25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7181759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795052" y="348732"/>
            <a:ext cx="4688348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1005204" y="2408303"/>
            <a:ext cx="5664749" cy="7549508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6" cstate="print"/>
          <a:stretch>
            <a:fillRect/>
          </a:stretch>
        </p:blipFill>
        <p:spPr>
          <a:xfrm>
            <a:off x="0" y="712020"/>
            <a:ext cx="4753781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59" y="143324"/>
            <a:ext cx="1660525" cy="1387475"/>
            <a:chOff x="72105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62" y="198659"/>
              <a:ext cx="139087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063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59" y="595637"/>
              <a:ext cx="965571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0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35" y="498335"/>
              <a:ext cx="70617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09" y="677435"/>
              <a:ext cx="808998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6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09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70" y="2057453"/>
              <a:ext cx="66109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22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7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51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51" y="2673753"/>
              <a:ext cx="363822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87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330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65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632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4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48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576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70" y="1519656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1326781" y="1591779"/>
                  </a:lnTo>
                  <a:lnTo>
                    <a:pt x="1376870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485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34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34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48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61" y="1123353"/>
                  </a:lnTo>
                  <a:lnTo>
                    <a:pt x="1026248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05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560158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74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71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42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18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2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321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7991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04" y="862025"/>
                  </a:lnTo>
                  <a:lnTo>
                    <a:pt x="797991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401" y="270921"/>
            <a:ext cx="786765" cy="786765"/>
            <a:chOff x="1880440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120" y="347296"/>
              <a:ext cx="715864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401" y="369117"/>
              <a:ext cx="71643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78" y="341627"/>
              <a:ext cx="580063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90" y="270921"/>
              <a:ext cx="589150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64" y="8851282"/>
            <a:ext cx="2164715" cy="2457450"/>
            <a:chOff x="1733606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0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5003" y="8851282"/>
              <a:ext cx="1727041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6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271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41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3" y="9603989"/>
              <a:ext cx="1960059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6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21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615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2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9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905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63" y="2373438"/>
            <a:ext cx="12733020" cy="7598409"/>
            <a:chOff x="693196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12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31" y="0"/>
                  </a:lnTo>
                  <a:lnTo>
                    <a:pt x="2680131" y="23723"/>
                  </a:lnTo>
                  <a:lnTo>
                    <a:pt x="2680131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31" y="23723"/>
                  </a:lnTo>
                  <a:lnTo>
                    <a:pt x="2680131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31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3196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47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3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25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759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88348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4749" cy="7549508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4753781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69" y="143324"/>
            <a:ext cx="1660525" cy="1387475"/>
            <a:chOff x="72106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9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6" y="143324"/>
              <a:ext cx="1474083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69" y="595637"/>
              <a:ext cx="965548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60" y="925253"/>
              <a:ext cx="36931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48" y="498335"/>
              <a:ext cx="706184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67" y="677435"/>
              <a:ext cx="80895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3" y="2057453"/>
            <a:ext cx="1042669" cy="1009015"/>
            <a:chOff x="115013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51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9" y="2119175"/>
              <a:ext cx="590055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54" y="2057453"/>
              <a:ext cx="661115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3" y="2248731"/>
              <a:ext cx="363850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4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31" y="2173408"/>
              <a:ext cx="108516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78" y="2578218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38" y="2673753"/>
              <a:ext cx="363850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4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31" y="568948"/>
            <a:ext cx="2815590" cy="2038350"/>
            <a:chOff x="11564931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17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81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30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22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76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74" y="1101966"/>
                  </a:lnTo>
                  <a:lnTo>
                    <a:pt x="1001776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31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947178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52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34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48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48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7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560158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87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71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16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18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297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5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7991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7991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72" y="1033863"/>
              <a:ext cx="185873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2" y="1435088"/>
              <a:ext cx="16255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91" y="270922"/>
            <a:ext cx="786765" cy="786765"/>
            <a:chOff x="18804391" y="270922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095" y="347297"/>
              <a:ext cx="715898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91" y="369118"/>
              <a:ext cx="716445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3" y="341627"/>
              <a:ext cx="580106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5" y="270922"/>
              <a:ext cx="589173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67" y="8851282"/>
            <a:ext cx="2164715" cy="2457450"/>
            <a:chOff x="17336067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4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99" y="8851282"/>
              <a:ext cx="1727064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67" y="8995965"/>
              <a:ext cx="1855560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0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7" y="9488892"/>
              <a:ext cx="1727064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51" y="9603989"/>
              <a:ext cx="1960108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5" y="8578274"/>
            <a:ext cx="3189605" cy="2408555"/>
            <a:chOff x="206415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5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7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33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38" y="7648996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53" y="7649460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43" y="7589346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68" y="7589346"/>
            <a:ext cx="506095" cy="289560"/>
            <a:chOff x="11544368" y="7589346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10" y="7589346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68" y="7726180"/>
              <a:ext cx="505599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9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2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1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77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0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74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45" y="2373438"/>
            <a:ext cx="12733020" cy="7598409"/>
            <a:chOff x="6931945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37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19" y="0"/>
                  </a:lnTo>
                  <a:lnTo>
                    <a:pt x="2680119" y="23723"/>
                  </a:lnTo>
                  <a:lnTo>
                    <a:pt x="2680119" y="1868119"/>
                  </a:lnTo>
                  <a:lnTo>
                    <a:pt x="23710" y="1868119"/>
                  </a:lnTo>
                  <a:lnTo>
                    <a:pt x="23710" y="23723"/>
                  </a:lnTo>
                  <a:lnTo>
                    <a:pt x="2680119" y="23723"/>
                  </a:lnTo>
                  <a:lnTo>
                    <a:pt x="2680119" y="0"/>
                  </a:lnTo>
                  <a:lnTo>
                    <a:pt x="23710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10" y="1891842"/>
                  </a:lnTo>
                  <a:lnTo>
                    <a:pt x="2680119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31945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08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16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31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1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38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705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88348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7238" cy="7560101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3654338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59" y="143324"/>
            <a:ext cx="1660525" cy="1387475"/>
            <a:chOff x="72105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62" y="198659"/>
              <a:ext cx="139087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063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59" y="595637"/>
              <a:ext cx="965571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0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35" y="498335"/>
              <a:ext cx="70617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09" y="677435"/>
              <a:ext cx="808998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6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09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70" y="2057453"/>
              <a:ext cx="66109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22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7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51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51" y="2673753"/>
              <a:ext cx="363822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87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330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65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632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4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48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576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70" y="1519656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1326781" y="1591779"/>
                  </a:lnTo>
                  <a:lnTo>
                    <a:pt x="1376870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485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34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34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48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61" y="1123353"/>
                  </a:lnTo>
                  <a:lnTo>
                    <a:pt x="1026248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05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560158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74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71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42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18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2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321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7991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04" y="862025"/>
                  </a:lnTo>
                  <a:lnTo>
                    <a:pt x="797991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401" y="270921"/>
            <a:ext cx="786765" cy="786765"/>
            <a:chOff x="1880440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120" y="347296"/>
              <a:ext cx="715864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401" y="369117"/>
              <a:ext cx="71643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78" y="341627"/>
              <a:ext cx="580063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90" y="270921"/>
              <a:ext cx="589150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64" y="8851282"/>
            <a:ext cx="2164715" cy="2457450"/>
            <a:chOff x="1733606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0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5003" y="8851282"/>
              <a:ext cx="1727041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6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271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41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3" y="9603989"/>
              <a:ext cx="1960059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6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21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615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2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9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905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28274" y="2373438"/>
            <a:ext cx="12740005" cy="7577455"/>
            <a:chOff x="6928274" y="2373438"/>
            <a:chExt cx="12740005" cy="7577455"/>
          </a:xfrm>
        </p:grpSpPr>
        <p:sp>
          <p:nvSpPr>
            <p:cNvPr id="72" name="object 72" descr=""/>
            <p:cNvSpPr/>
            <p:nvPr/>
          </p:nvSpPr>
          <p:spPr>
            <a:xfrm>
              <a:off x="14153312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31" y="0"/>
                  </a:lnTo>
                  <a:lnTo>
                    <a:pt x="2680131" y="23723"/>
                  </a:lnTo>
                  <a:lnTo>
                    <a:pt x="2680131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31" y="23723"/>
                  </a:lnTo>
                  <a:lnTo>
                    <a:pt x="2680131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31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28274" y="2373438"/>
              <a:ext cx="12739501" cy="7577355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47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3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25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759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88348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4749" cy="7507624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4837549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59" y="143324"/>
            <a:ext cx="1660525" cy="1387475"/>
            <a:chOff x="72105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62" y="198659"/>
              <a:ext cx="139087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063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59" y="595637"/>
              <a:ext cx="965571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0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35" y="498335"/>
              <a:ext cx="70617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09" y="677435"/>
              <a:ext cx="808998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6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09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70" y="2057453"/>
              <a:ext cx="66109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22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7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51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51" y="2673753"/>
              <a:ext cx="363822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87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330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65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632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4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48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576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70" y="1519656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1326781" y="1591779"/>
                  </a:lnTo>
                  <a:lnTo>
                    <a:pt x="1376870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485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34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34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48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61" y="1123353"/>
                  </a:lnTo>
                  <a:lnTo>
                    <a:pt x="1026248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05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560158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74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71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42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18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2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321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7991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04" y="862025"/>
                  </a:lnTo>
                  <a:lnTo>
                    <a:pt x="797991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401" y="270921"/>
            <a:ext cx="786765" cy="786765"/>
            <a:chOff x="1880440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120" y="347296"/>
              <a:ext cx="715864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401" y="369117"/>
              <a:ext cx="71643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78" y="341627"/>
              <a:ext cx="580063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90" y="270921"/>
              <a:ext cx="589150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64" y="8851282"/>
            <a:ext cx="2164715" cy="2457450"/>
            <a:chOff x="1733606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0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5003" y="8851282"/>
              <a:ext cx="1727041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6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271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41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3" y="9603989"/>
              <a:ext cx="1960059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6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21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615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2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9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905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28274" y="2373438"/>
            <a:ext cx="12740005" cy="7577455"/>
            <a:chOff x="6928274" y="2373438"/>
            <a:chExt cx="12740005" cy="7577455"/>
          </a:xfrm>
        </p:grpSpPr>
        <p:sp>
          <p:nvSpPr>
            <p:cNvPr id="72" name="object 72" descr=""/>
            <p:cNvSpPr/>
            <p:nvPr/>
          </p:nvSpPr>
          <p:spPr>
            <a:xfrm>
              <a:off x="14153312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31" y="0"/>
                  </a:lnTo>
                  <a:lnTo>
                    <a:pt x="2680131" y="23723"/>
                  </a:lnTo>
                  <a:lnTo>
                    <a:pt x="2680131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31" y="23723"/>
                  </a:lnTo>
                  <a:lnTo>
                    <a:pt x="2680131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31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28274" y="2373438"/>
              <a:ext cx="12739501" cy="7577355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47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3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25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759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88348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4749" cy="7507624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4837549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59" y="143324"/>
            <a:ext cx="1660525" cy="1387475"/>
            <a:chOff x="72105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62" y="198659"/>
              <a:ext cx="139087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063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59" y="595637"/>
              <a:ext cx="965571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0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35" y="498335"/>
              <a:ext cx="70617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09" y="677435"/>
              <a:ext cx="808998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6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09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70" y="2057453"/>
              <a:ext cx="66109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22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7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51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51" y="2673753"/>
              <a:ext cx="363822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87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330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65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632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4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48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576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70" y="1519656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1326781" y="1591779"/>
                  </a:lnTo>
                  <a:lnTo>
                    <a:pt x="1376870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485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34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34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48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61" y="1123353"/>
                  </a:lnTo>
                  <a:lnTo>
                    <a:pt x="1026248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05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560158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74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71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42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18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2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321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7991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04" y="862025"/>
                  </a:lnTo>
                  <a:lnTo>
                    <a:pt x="797991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401" y="270921"/>
            <a:ext cx="786765" cy="786765"/>
            <a:chOff x="1880440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120" y="347296"/>
              <a:ext cx="715864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401" y="369117"/>
              <a:ext cx="71643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78" y="341627"/>
              <a:ext cx="580063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90" y="270921"/>
              <a:ext cx="589150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64" y="8851282"/>
            <a:ext cx="2164715" cy="2457450"/>
            <a:chOff x="1733606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0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5003" y="8851282"/>
              <a:ext cx="1727041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6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271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41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3" y="9603989"/>
              <a:ext cx="1960059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6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7559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7241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54596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54826" y="8179888"/>
            <a:ext cx="506095" cy="289560"/>
            <a:chOff x="11554826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48491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54826" y="8316721"/>
              <a:ext cx="505615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50785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40086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60600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46466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4138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27376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50992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62528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23" y="1868119"/>
                </a:lnTo>
                <a:lnTo>
                  <a:pt x="23723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23" y="0"/>
                </a:lnTo>
                <a:lnTo>
                  <a:pt x="0" y="0"/>
                </a:lnTo>
                <a:lnTo>
                  <a:pt x="0" y="1891842"/>
                </a:lnTo>
                <a:lnTo>
                  <a:pt x="23723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8744" y="2373438"/>
            <a:ext cx="12740005" cy="7598409"/>
            <a:chOff x="6938744" y="2373438"/>
            <a:chExt cx="12740005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63789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19" y="0"/>
                  </a:lnTo>
                  <a:lnTo>
                    <a:pt x="2680119" y="23723"/>
                  </a:lnTo>
                  <a:lnTo>
                    <a:pt x="2680119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19" y="23723"/>
                  </a:lnTo>
                  <a:lnTo>
                    <a:pt x="2680119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19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38744" y="2373438"/>
              <a:ext cx="12739501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6888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4729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67617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806075" y="10397589"/>
            <a:ext cx="947419" cy="541655"/>
            <a:chOff x="6806075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81503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806075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79596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92230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88348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4749" cy="7643746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2649134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59" y="143324"/>
            <a:ext cx="1660525" cy="1387475"/>
            <a:chOff x="72105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62" y="198659"/>
              <a:ext cx="139087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063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59" y="595637"/>
              <a:ext cx="965571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0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35" y="498335"/>
              <a:ext cx="70617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09" y="677435"/>
              <a:ext cx="808998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6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09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70" y="2057453"/>
              <a:ext cx="66109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22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7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51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51" y="2673753"/>
              <a:ext cx="363822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87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330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65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632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4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48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576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70" y="1519656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1326781" y="1591779"/>
                  </a:lnTo>
                  <a:lnTo>
                    <a:pt x="1376870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485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34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34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48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61" y="1123353"/>
                  </a:lnTo>
                  <a:lnTo>
                    <a:pt x="1026248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05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560158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74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71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42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18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2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321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7991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04" y="862025"/>
                  </a:lnTo>
                  <a:lnTo>
                    <a:pt x="797991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401" y="270921"/>
            <a:ext cx="786765" cy="786765"/>
            <a:chOff x="1880440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120" y="347296"/>
              <a:ext cx="715864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401" y="369117"/>
              <a:ext cx="71643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78" y="341627"/>
              <a:ext cx="580063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90" y="270921"/>
              <a:ext cx="589150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64" y="8851282"/>
            <a:ext cx="2164715" cy="2457450"/>
            <a:chOff x="1733606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0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5003" y="8851282"/>
              <a:ext cx="1727041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6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271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41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3" y="9603989"/>
              <a:ext cx="1960059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6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21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615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2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9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905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28274" y="2373438"/>
            <a:ext cx="12740005" cy="7682230"/>
            <a:chOff x="6928274" y="2373438"/>
            <a:chExt cx="12740005" cy="7682230"/>
          </a:xfrm>
        </p:grpSpPr>
        <p:sp>
          <p:nvSpPr>
            <p:cNvPr id="72" name="object 72" descr=""/>
            <p:cNvSpPr/>
            <p:nvPr/>
          </p:nvSpPr>
          <p:spPr>
            <a:xfrm>
              <a:off x="14153312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31" y="0"/>
                  </a:lnTo>
                  <a:lnTo>
                    <a:pt x="2680131" y="23723"/>
                  </a:lnTo>
                  <a:lnTo>
                    <a:pt x="2680131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31" y="23723"/>
                  </a:lnTo>
                  <a:lnTo>
                    <a:pt x="2680131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31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28274" y="2373438"/>
              <a:ext cx="12739501" cy="7682064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47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3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25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759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88348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4749" cy="7643746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2649134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59" y="143324"/>
            <a:ext cx="1660525" cy="1387475"/>
            <a:chOff x="72105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62" y="198659"/>
              <a:ext cx="139087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063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59" y="595637"/>
              <a:ext cx="965571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0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35" y="498335"/>
              <a:ext cx="70617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09" y="677435"/>
              <a:ext cx="808998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6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09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70" y="2057453"/>
              <a:ext cx="66109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22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7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51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51" y="2673753"/>
              <a:ext cx="363822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87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330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65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632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4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48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576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70" y="1519656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1326781" y="1591779"/>
                  </a:lnTo>
                  <a:lnTo>
                    <a:pt x="1376870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485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34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34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48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61" y="1123353"/>
                  </a:lnTo>
                  <a:lnTo>
                    <a:pt x="1026248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05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560158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74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71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42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18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2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321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7991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04" y="862025"/>
                  </a:lnTo>
                  <a:lnTo>
                    <a:pt x="797991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401" y="270921"/>
            <a:ext cx="786765" cy="786765"/>
            <a:chOff x="1880440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120" y="347296"/>
              <a:ext cx="715864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401" y="369117"/>
              <a:ext cx="71643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78" y="341627"/>
              <a:ext cx="580063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90" y="270921"/>
              <a:ext cx="589150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64" y="8851282"/>
            <a:ext cx="2164715" cy="2457450"/>
            <a:chOff x="1733606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0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5003" y="8851282"/>
              <a:ext cx="1727041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6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271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41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3" y="9603989"/>
              <a:ext cx="1960059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6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21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615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2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9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905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28274" y="2373438"/>
            <a:ext cx="12740005" cy="7577455"/>
            <a:chOff x="6928274" y="2373438"/>
            <a:chExt cx="12740005" cy="7577455"/>
          </a:xfrm>
        </p:grpSpPr>
        <p:sp>
          <p:nvSpPr>
            <p:cNvPr id="72" name="object 72" descr=""/>
            <p:cNvSpPr/>
            <p:nvPr/>
          </p:nvSpPr>
          <p:spPr>
            <a:xfrm>
              <a:off x="14153312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31" y="0"/>
                  </a:lnTo>
                  <a:lnTo>
                    <a:pt x="2680131" y="23723"/>
                  </a:lnTo>
                  <a:lnTo>
                    <a:pt x="2680131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31" y="23723"/>
                  </a:lnTo>
                  <a:lnTo>
                    <a:pt x="2680131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31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28274" y="2373438"/>
              <a:ext cx="12739501" cy="7577355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47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3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25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759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88348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4749" cy="7507624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3298328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59" y="143324"/>
            <a:ext cx="1660525" cy="1387475"/>
            <a:chOff x="72105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62" y="198659"/>
              <a:ext cx="139087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063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59" y="595637"/>
              <a:ext cx="965571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0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35" y="498335"/>
              <a:ext cx="70617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09" y="677435"/>
              <a:ext cx="808998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6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09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70" y="2057453"/>
              <a:ext cx="66109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22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7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51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51" y="2673753"/>
              <a:ext cx="363822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87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330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65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632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4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48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576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70" y="1519656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1326781" y="1591779"/>
                  </a:lnTo>
                  <a:lnTo>
                    <a:pt x="1376870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485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34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34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48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61" y="1123353"/>
                  </a:lnTo>
                  <a:lnTo>
                    <a:pt x="1026248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05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560158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74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71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42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18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2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321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7991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04" y="862025"/>
                  </a:lnTo>
                  <a:lnTo>
                    <a:pt x="797991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401" y="270921"/>
            <a:ext cx="786765" cy="786765"/>
            <a:chOff x="1880440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120" y="347296"/>
              <a:ext cx="715864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401" y="369117"/>
              <a:ext cx="71643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78" y="341627"/>
              <a:ext cx="580063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90" y="270921"/>
              <a:ext cx="589150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64" y="8851282"/>
            <a:ext cx="2164715" cy="2457450"/>
            <a:chOff x="1733606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0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5003" y="8851282"/>
              <a:ext cx="1727041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6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271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41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3" y="9603989"/>
              <a:ext cx="1960059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6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21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615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2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9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905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28274" y="2373438"/>
            <a:ext cx="12740005" cy="7577455"/>
            <a:chOff x="6928274" y="2373438"/>
            <a:chExt cx="12740005" cy="7577455"/>
          </a:xfrm>
        </p:grpSpPr>
        <p:sp>
          <p:nvSpPr>
            <p:cNvPr id="72" name="object 72" descr=""/>
            <p:cNvSpPr/>
            <p:nvPr/>
          </p:nvSpPr>
          <p:spPr>
            <a:xfrm>
              <a:off x="14153312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31" y="0"/>
                  </a:lnTo>
                  <a:lnTo>
                    <a:pt x="2680131" y="23723"/>
                  </a:lnTo>
                  <a:lnTo>
                    <a:pt x="2680131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31" y="23723"/>
                  </a:lnTo>
                  <a:lnTo>
                    <a:pt x="2680131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31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28274" y="2373438"/>
              <a:ext cx="12739501" cy="7577355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47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3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25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759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88348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4749" cy="7507624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3298328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9038705" y="9643685"/>
            <a:ext cx="353695" cy="359410"/>
          </a:xfrm>
          <a:custGeom>
            <a:avLst/>
            <a:gdLst/>
            <a:ahLst/>
            <a:cxnLst/>
            <a:rect l="l" t="t" r="r" b="b"/>
            <a:pathLst>
              <a:path w="353695" h="359409">
                <a:moveTo>
                  <a:pt x="176740" y="0"/>
                </a:moveTo>
                <a:lnTo>
                  <a:pt x="129755" y="6415"/>
                </a:lnTo>
                <a:lnTo>
                  <a:pt x="87535" y="24519"/>
                </a:lnTo>
                <a:lnTo>
                  <a:pt x="51765" y="52601"/>
                </a:lnTo>
                <a:lnTo>
                  <a:pt x="24129" y="88949"/>
                </a:lnTo>
                <a:lnTo>
                  <a:pt x="6313" y="131851"/>
                </a:lnTo>
                <a:lnTo>
                  <a:pt x="0" y="179595"/>
                </a:lnTo>
                <a:lnTo>
                  <a:pt x="6313" y="227339"/>
                </a:lnTo>
                <a:lnTo>
                  <a:pt x="24129" y="270241"/>
                </a:lnTo>
                <a:lnTo>
                  <a:pt x="51765" y="306588"/>
                </a:lnTo>
                <a:lnTo>
                  <a:pt x="87535" y="334670"/>
                </a:lnTo>
                <a:lnTo>
                  <a:pt x="129755" y="352775"/>
                </a:lnTo>
                <a:lnTo>
                  <a:pt x="176740" y="359190"/>
                </a:lnTo>
                <a:lnTo>
                  <a:pt x="223724" y="352775"/>
                </a:lnTo>
                <a:lnTo>
                  <a:pt x="265943" y="334670"/>
                </a:lnTo>
                <a:lnTo>
                  <a:pt x="301712" y="306588"/>
                </a:lnTo>
                <a:lnTo>
                  <a:pt x="329348" y="270241"/>
                </a:lnTo>
                <a:lnTo>
                  <a:pt x="347164" y="227339"/>
                </a:lnTo>
                <a:lnTo>
                  <a:pt x="353477" y="179595"/>
                </a:lnTo>
                <a:lnTo>
                  <a:pt x="347164" y="131851"/>
                </a:lnTo>
                <a:lnTo>
                  <a:pt x="329348" y="88949"/>
                </a:lnTo>
                <a:lnTo>
                  <a:pt x="301712" y="52601"/>
                </a:lnTo>
                <a:lnTo>
                  <a:pt x="265943" y="24519"/>
                </a:lnTo>
                <a:lnTo>
                  <a:pt x="223724" y="6415"/>
                </a:lnTo>
                <a:lnTo>
                  <a:pt x="176740" y="0"/>
                </a:lnTo>
                <a:close/>
              </a:path>
            </a:pathLst>
          </a:custGeom>
          <a:solidFill>
            <a:srgbClr val="EFD85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 descr=""/>
          <p:cNvSpPr/>
          <p:nvPr/>
        </p:nvSpPr>
        <p:spPr>
          <a:xfrm>
            <a:off x="8389101" y="9643685"/>
            <a:ext cx="353695" cy="359410"/>
          </a:xfrm>
          <a:custGeom>
            <a:avLst/>
            <a:gdLst/>
            <a:ahLst/>
            <a:cxnLst/>
            <a:rect l="l" t="t" r="r" b="b"/>
            <a:pathLst>
              <a:path w="353695" h="359409">
                <a:moveTo>
                  <a:pt x="176740" y="0"/>
                </a:moveTo>
                <a:lnTo>
                  <a:pt x="129755" y="6415"/>
                </a:lnTo>
                <a:lnTo>
                  <a:pt x="87535" y="24519"/>
                </a:lnTo>
                <a:lnTo>
                  <a:pt x="51765" y="52601"/>
                </a:lnTo>
                <a:lnTo>
                  <a:pt x="24129" y="88949"/>
                </a:lnTo>
                <a:lnTo>
                  <a:pt x="6313" y="131851"/>
                </a:lnTo>
                <a:lnTo>
                  <a:pt x="0" y="179595"/>
                </a:lnTo>
                <a:lnTo>
                  <a:pt x="6313" y="227339"/>
                </a:lnTo>
                <a:lnTo>
                  <a:pt x="24129" y="270241"/>
                </a:lnTo>
                <a:lnTo>
                  <a:pt x="51765" y="306588"/>
                </a:lnTo>
                <a:lnTo>
                  <a:pt x="87535" y="334670"/>
                </a:lnTo>
                <a:lnTo>
                  <a:pt x="129755" y="352775"/>
                </a:lnTo>
                <a:lnTo>
                  <a:pt x="176740" y="359190"/>
                </a:lnTo>
                <a:lnTo>
                  <a:pt x="223724" y="352775"/>
                </a:lnTo>
                <a:lnTo>
                  <a:pt x="265943" y="334670"/>
                </a:lnTo>
                <a:lnTo>
                  <a:pt x="301712" y="306588"/>
                </a:lnTo>
                <a:lnTo>
                  <a:pt x="329348" y="270241"/>
                </a:lnTo>
                <a:lnTo>
                  <a:pt x="347164" y="227339"/>
                </a:lnTo>
                <a:lnTo>
                  <a:pt x="353477" y="179595"/>
                </a:lnTo>
                <a:lnTo>
                  <a:pt x="347164" y="131851"/>
                </a:lnTo>
                <a:lnTo>
                  <a:pt x="329348" y="88949"/>
                </a:lnTo>
                <a:lnTo>
                  <a:pt x="301712" y="52601"/>
                </a:lnTo>
                <a:lnTo>
                  <a:pt x="265943" y="24519"/>
                </a:lnTo>
                <a:lnTo>
                  <a:pt x="223724" y="6415"/>
                </a:lnTo>
                <a:lnTo>
                  <a:pt x="176740" y="0"/>
                </a:lnTo>
                <a:close/>
              </a:path>
            </a:pathLst>
          </a:custGeom>
          <a:solidFill>
            <a:srgbClr val="398CDA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4" name="object 4" descr=""/>
          <p:cNvGrpSpPr/>
          <p:nvPr/>
        </p:nvGrpSpPr>
        <p:grpSpPr>
          <a:xfrm>
            <a:off x="8093994" y="10074899"/>
            <a:ext cx="1593850" cy="480059"/>
            <a:chOff x="8093994" y="10074899"/>
            <a:chExt cx="1593850" cy="480059"/>
          </a:xfrm>
        </p:grpSpPr>
        <p:sp>
          <p:nvSpPr>
            <p:cNvPr id="5" name="object 5" descr=""/>
            <p:cNvSpPr/>
            <p:nvPr/>
          </p:nvSpPr>
          <p:spPr>
            <a:xfrm>
              <a:off x="8093994" y="10074899"/>
              <a:ext cx="796925" cy="480059"/>
            </a:xfrm>
            <a:custGeom>
              <a:avLst/>
              <a:gdLst/>
              <a:ahLst/>
              <a:cxnLst/>
              <a:rect l="l" t="t" r="r" b="b"/>
              <a:pathLst>
                <a:path w="796925" h="480059">
                  <a:moveTo>
                    <a:pt x="295113" y="0"/>
                  </a:moveTo>
                  <a:lnTo>
                    <a:pt x="0" y="0"/>
                  </a:lnTo>
                  <a:lnTo>
                    <a:pt x="2372" y="47743"/>
                  </a:lnTo>
                  <a:lnTo>
                    <a:pt x="9587" y="96633"/>
                  </a:lnTo>
                  <a:lnTo>
                    <a:pt x="21215" y="142585"/>
                  </a:lnTo>
                  <a:lnTo>
                    <a:pt x="37083" y="186639"/>
                  </a:lnTo>
                  <a:lnTo>
                    <a:pt x="56955" y="228554"/>
                  </a:lnTo>
                  <a:lnTo>
                    <a:pt x="80591" y="268089"/>
                  </a:lnTo>
                  <a:lnTo>
                    <a:pt x="107757" y="305003"/>
                  </a:lnTo>
                  <a:lnTo>
                    <a:pt x="138350" y="339182"/>
                  </a:lnTo>
                  <a:lnTo>
                    <a:pt x="171723" y="370004"/>
                  </a:lnTo>
                  <a:lnTo>
                    <a:pt x="208050" y="397608"/>
                  </a:lnTo>
                  <a:lnTo>
                    <a:pt x="246957" y="421627"/>
                  </a:lnTo>
                  <a:lnTo>
                    <a:pt x="288206" y="441819"/>
                  </a:lnTo>
                  <a:lnTo>
                    <a:pt x="331559" y="457944"/>
                  </a:lnTo>
                  <a:lnTo>
                    <a:pt x="376781" y="469761"/>
                  </a:lnTo>
                  <a:lnTo>
                    <a:pt x="423633" y="477027"/>
                  </a:lnTo>
                  <a:lnTo>
                    <a:pt x="471878" y="479503"/>
                  </a:lnTo>
                  <a:lnTo>
                    <a:pt x="525056" y="476493"/>
                  </a:lnTo>
                  <a:lnTo>
                    <a:pt x="576505" y="467677"/>
                  </a:lnTo>
                  <a:lnTo>
                    <a:pt x="625908" y="453381"/>
                  </a:lnTo>
                  <a:lnTo>
                    <a:pt x="672944" y="433928"/>
                  </a:lnTo>
                  <a:lnTo>
                    <a:pt x="717294" y="409641"/>
                  </a:lnTo>
                  <a:lnTo>
                    <a:pt x="758641" y="380845"/>
                  </a:lnTo>
                  <a:lnTo>
                    <a:pt x="796664" y="347863"/>
                  </a:lnTo>
                  <a:lnTo>
                    <a:pt x="787892" y="339182"/>
                  </a:lnTo>
                  <a:lnTo>
                    <a:pt x="779343" y="330272"/>
                  </a:lnTo>
                  <a:lnTo>
                    <a:pt x="734403" y="274369"/>
                  </a:lnTo>
                  <a:lnTo>
                    <a:pt x="709556" y="234137"/>
                  </a:lnTo>
                  <a:lnTo>
                    <a:pt x="688648" y="191357"/>
                  </a:lnTo>
                  <a:lnTo>
                    <a:pt x="684282" y="179583"/>
                  </a:lnTo>
                  <a:lnTo>
                    <a:pt x="471878" y="179583"/>
                  </a:lnTo>
                  <a:lnTo>
                    <a:pt x="424891" y="173168"/>
                  </a:lnTo>
                  <a:lnTo>
                    <a:pt x="382667" y="155066"/>
                  </a:lnTo>
                  <a:lnTo>
                    <a:pt x="346891" y="126987"/>
                  </a:lnTo>
                  <a:lnTo>
                    <a:pt x="319250" y="90642"/>
                  </a:lnTo>
                  <a:lnTo>
                    <a:pt x="301428" y="47743"/>
                  </a:lnTo>
                  <a:lnTo>
                    <a:pt x="295113" y="0"/>
                  </a:lnTo>
                  <a:close/>
                </a:path>
                <a:path w="796925" h="480059">
                  <a:moveTo>
                    <a:pt x="649570" y="0"/>
                  </a:moveTo>
                  <a:lnTo>
                    <a:pt x="648603" y="0"/>
                  </a:lnTo>
                  <a:lnTo>
                    <a:pt x="642291" y="47743"/>
                  </a:lnTo>
                  <a:lnTo>
                    <a:pt x="624477" y="90642"/>
                  </a:lnTo>
                  <a:lnTo>
                    <a:pt x="596845" y="126987"/>
                  </a:lnTo>
                  <a:lnTo>
                    <a:pt x="561079" y="155066"/>
                  </a:lnTo>
                  <a:lnTo>
                    <a:pt x="518862" y="173168"/>
                  </a:lnTo>
                  <a:lnTo>
                    <a:pt x="471878" y="179583"/>
                  </a:lnTo>
                  <a:lnTo>
                    <a:pt x="684282" y="179583"/>
                  </a:lnTo>
                  <a:lnTo>
                    <a:pt x="671938" y="146290"/>
                  </a:lnTo>
                  <a:lnTo>
                    <a:pt x="659683" y="99201"/>
                  </a:lnTo>
                  <a:lnTo>
                    <a:pt x="652142" y="50349"/>
                  </a:lnTo>
                  <a:lnTo>
                    <a:pt x="649570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8890640" y="10074899"/>
              <a:ext cx="796925" cy="480059"/>
            </a:xfrm>
            <a:custGeom>
              <a:avLst/>
              <a:gdLst/>
              <a:ahLst/>
              <a:cxnLst/>
              <a:rect l="l" t="t" r="r" b="b"/>
              <a:pathLst>
                <a:path w="796925" h="480059">
                  <a:moveTo>
                    <a:pt x="796668" y="0"/>
                  </a:moveTo>
                  <a:lnTo>
                    <a:pt x="501550" y="0"/>
                  </a:lnTo>
                  <a:lnTo>
                    <a:pt x="495235" y="47743"/>
                  </a:lnTo>
                  <a:lnTo>
                    <a:pt x="477414" y="90642"/>
                  </a:lnTo>
                  <a:lnTo>
                    <a:pt x="449773" y="126987"/>
                  </a:lnTo>
                  <a:lnTo>
                    <a:pt x="413997" y="155066"/>
                  </a:lnTo>
                  <a:lnTo>
                    <a:pt x="371774" y="173168"/>
                  </a:lnTo>
                  <a:lnTo>
                    <a:pt x="324789" y="179583"/>
                  </a:lnTo>
                  <a:lnTo>
                    <a:pt x="277805" y="173168"/>
                  </a:lnTo>
                  <a:lnTo>
                    <a:pt x="235587" y="155066"/>
                  </a:lnTo>
                  <a:lnTo>
                    <a:pt x="199820" y="126987"/>
                  </a:lnTo>
                  <a:lnTo>
                    <a:pt x="172187" y="90642"/>
                  </a:lnTo>
                  <a:lnTo>
                    <a:pt x="154372" y="47743"/>
                  </a:lnTo>
                  <a:lnTo>
                    <a:pt x="148060" y="0"/>
                  </a:lnTo>
                  <a:lnTo>
                    <a:pt x="147097" y="0"/>
                  </a:lnTo>
                  <a:lnTo>
                    <a:pt x="144525" y="50349"/>
                  </a:lnTo>
                  <a:lnTo>
                    <a:pt x="136983" y="99201"/>
                  </a:lnTo>
                  <a:lnTo>
                    <a:pt x="124727" y="146290"/>
                  </a:lnTo>
                  <a:lnTo>
                    <a:pt x="108017" y="191357"/>
                  </a:lnTo>
                  <a:lnTo>
                    <a:pt x="87108" y="234137"/>
                  </a:lnTo>
                  <a:lnTo>
                    <a:pt x="62260" y="274369"/>
                  </a:lnTo>
                  <a:lnTo>
                    <a:pt x="33730" y="311791"/>
                  </a:lnTo>
                  <a:lnTo>
                    <a:pt x="0" y="347863"/>
                  </a:lnTo>
                  <a:lnTo>
                    <a:pt x="38024" y="380845"/>
                  </a:lnTo>
                  <a:lnTo>
                    <a:pt x="79371" y="409641"/>
                  </a:lnTo>
                  <a:lnTo>
                    <a:pt x="123723" y="433928"/>
                  </a:lnTo>
                  <a:lnTo>
                    <a:pt x="170759" y="453381"/>
                  </a:lnTo>
                  <a:lnTo>
                    <a:pt x="220162" y="467677"/>
                  </a:lnTo>
                  <a:lnTo>
                    <a:pt x="271611" y="476493"/>
                  </a:lnTo>
                  <a:lnTo>
                    <a:pt x="324789" y="479503"/>
                  </a:lnTo>
                  <a:lnTo>
                    <a:pt x="373034" y="477027"/>
                  </a:lnTo>
                  <a:lnTo>
                    <a:pt x="419885" y="469761"/>
                  </a:lnTo>
                  <a:lnTo>
                    <a:pt x="465106" y="457944"/>
                  </a:lnTo>
                  <a:lnTo>
                    <a:pt x="508460" y="441819"/>
                  </a:lnTo>
                  <a:lnTo>
                    <a:pt x="549708" y="421627"/>
                  </a:lnTo>
                  <a:lnTo>
                    <a:pt x="588615" y="397608"/>
                  </a:lnTo>
                  <a:lnTo>
                    <a:pt x="624942" y="370004"/>
                  </a:lnTo>
                  <a:lnTo>
                    <a:pt x="658453" y="339055"/>
                  </a:lnTo>
                  <a:lnTo>
                    <a:pt x="688909" y="305003"/>
                  </a:lnTo>
                  <a:lnTo>
                    <a:pt x="716075" y="268089"/>
                  </a:lnTo>
                  <a:lnTo>
                    <a:pt x="739712" y="228554"/>
                  </a:lnTo>
                  <a:lnTo>
                    <a:pt x="759583" y="186639"/>
                  </a:lnTo>
                  <a:lnTo>
                    <a:pt x="775452" y="142585"/>
                  </a:lnTo>
                  <a:lnTo>
                    <a:pt x="787080" y="96633"/>
                  </a:lnTo>
                  <a:lnTo>
                    <a:pt x="794231" y="49024"/>
                  </a:lnTo>
                  <a:lnTo>
                    <a:pt x="796668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8743557" y="10074899"/>
              <a:ext cx="294640" cy="347980"/>
            </a:xfrm>
            <a:custGeom>
              <a:avLst/>
              <a:gdLst/>
              <a:ahLst/>
              <a:cxnLst/>
              <a:rect l="l" t="t" r="r" b="b"/>
              <a:pathLst>
                <a:path w="294640" h="347979">
                  <a:moveTo>
                    <a:pt x="294190" y="0"/>
                  </a:moveTo>
                  <a:lnTo>
                    <a:pt x="0" y="0"/>
                  </a:lnTo>
                  <a:lnTo>
                    <a:pt x="2571" y="50349"/>
                  </a:lnTo>
                  <a:lnTo>
                    <a:pt x="10113" y="99201"/>
                  </a:lnTo>
                  <a:lnTo>
                    <a:pt x="22367" y="146290"/>
                  </a:lnTo>
                  <a:lnTo>
                    <a:pt x="39077" y="191357"/>
                  </a:lnTo>
                  <a:lnTo>
                    <a:pt x="59985" y="234137"/>
                  </a:lnTo>
                  <a:lnTo>
                    <a:pt x="84832" y="274369"/>
                  </a:lnTo>
                  <a:lnTo>
                    <a:pt x="113362" y="311791"/>
                  </a:lnTo>
                  <a:lnTo>
                    <a:pt x="147093" y="347863"/>
                  </a:lnTo>
                  <a:lnTo>
                    <a:pt x="155866" y="339182"/>
                  </a:lnTo>
                  <a:lnTo>
                    <a:pt x="209353" y="274369"/>
                  </a:lnTo>
                  <a:lnTo>
                    <a:pt x="234201" y="234137"/>
                  </a:lnTo>
                  <a:lnTo>
                    <a:pt x="255110" y="191357"/>
                  </a:lnTo>
                  <a:lnTo>
                    <a:pt x="271820" y="146290"/>
                  </a:lnTo>
                  <a:lnTo>
                    <a:pt x="284076" y="99201"/>
                  </a:lnTo>
                  <a:lnTo>
                    <a:pt x="291618" y="50349"/>
                  </a:lnTo>
                  <a:lnTo>
                    <a:pt x="294190" y="0"/>
                  </a:lnTo>
                  <a:close/>
                </a:path>
              </a:pathLst>
            </a:custGeom>
            <a:solidFill>
              <a:srgbClr val="2AAE85"/>
            </a:solidFill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8" name="object 8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975097" y="9853383"/>
            <a:ext cx="1934683" cy="202460"/>
          </a:xfrm>
          <a:prstGeom prst="rect">
            <a:avLst/>
          </a:prstGeom>
        </p:spPr>
      </p:pic>
      <p:sp>
        <p:nvSpPr>
          <p:cNvPr id="9" name="object 9" descr=""/>
          <p:cNvSpPr/>
          <p:nvPr/>
        </p:nvSpPr>
        <p:spPr>
          <a:xfrm>
            <a:off x="10257940" y="10171324"/>
            <a:ext cx="1391920" cy="201930"/>
          </a:xfrm>
          <a:custGeom>
            <a:avLst/>
            <a:gdLst/>
            <a:ahLst/>
            <a:cxnLst/>
            <a:rect l="l" t="t" r="r" b="b"/>
            <a:pathLst>
              <a:path w="1391920" h="201929">
                <a:moveTo>
                  <a:pt x="15131" y="1113"/>
                </a:moveTo>
                <a:lnTo>
                  <a:pt x="7704" y="1113"/>
                </a:lnTo>
                <a:lnTo>
                  <a:pt x="4827" y="2135"/>
                </a:lnTo>
                <a:lnTo>
                  <a:pt x="2784" y="4177"/>
                </a:lnTo>
                <a:lnTo>
                  <a:pt x="928" y="6219"/>
                </a:lnTo>
                <a:lnTo>
                  <a:pt x="0" y="9190"/>
                </a:lnTo>
                <a:lnTo>
                  <a:pt x="0" y="190578"/>
                </a:lnTo>
                <a:lnTo>
                  <a:pt x="1021" y="193549"/>
                </a:lnTo>
                <a:lnTo>
                  <a:pt x="3063" y="195776"/>
                </a:lnTo>
                <a:lnTo>
                  <a:pt x="5105" y="197819"/>
                </a:lnTo>
                <a:lnTo>
                  <a:pt x="7983" y="198840"/>
                </a:lnTo>
                <a:lnTo>
                  <a:pt x="117521" y="198840"/>
                </a:lnTo>
                <a:lnTo>
                  <a:pt x="120121" y="198004"/>
                </a:lnTo>
                <a:lnTo>
                  <a:pt x="121977" y="196333"/>
                </a:lnTo>
                <a:lnTo>
                  <a:pt x="123834" y="194477"/>
                </a:lnTo>
                <a:lnTo>
                  <a:pt x="124762" y="191970"/>
                </a:lnTo>
                <a:lnTo>
                  <a:pt x="124762" y="185658"/>
                </a:lnTo>
                <a:lnTo>
                  <a:pt x="123834" y="183245"/>
                </a:lnTo>
                <a:lnTo>
                  <a:pt x="121977" y="181574"/>
                </a:lnTo>
                <a:lnTo>
                  <a:pt x="120121" y="179717"/>
                </a:lnTo>
                <a:lnTo>
                  <a:pt x="117521" y="178789"/>
                </a:lnTo>
                <a:lnTo>
                  <a:pt x="22836" y="178789"/>
                </a:lnTo>
                <a:lnTo>
                  <a:pt x="22836" y="9190"/>
                </a:lnTo>
                <a:lnTo>
                  <a:pt x="21814" y="6219"/>
                </a:lnTo>
                <a:lnTo>
                  <a:pt x="19772" y="4177"/>
                </a:lnTo>
                <a:lnTo>
                  <a:pt x="17916" y="2135"/>
                </a:lnTo>
                <a:lnTo>
                  <a:pt x="15131" y="1113"/>
                </a:lnTo>
                <a:close/>
              </a:path>
              <a:path w="1391920" h="201929">
                <a:moveTo>
                  <a:pt x="278090" y="2506"/>
                </a:moveTo>
                <a:lnTo>
                  <a:pt x="167252" y="2506"/>
                </a:lnTo>
                <a:lnTo>
                  <a:pt x="164096" y="3620"/>
                </a:lnTo>
                <a:lnTo>
                  <a:pt x="159826" y="7890"/>
                </a:lnTo>
                <a:lnTo>
                  <a:pt x="158805" y="10953"/>
                </a:lnTo>
                <a:lnTo>
                  <a:pt x="158805" y="190392"/>
                </a:lnTo>
                <a:lnTo>
                  <a:pt x="159826" y="193549"/>
                </a:lnTo>
                <a:lnTo>
                  <a:pt x="161868" y="195776"/>
                </a:lnTo>
                <a:lnTo>
                  <a:pt x="164096" y="197819"/>
                </a:lnTo>
                <a:lnTo>
                  <a:pt x="167252" y="198840"/>
                </a:lnTo>
                <a:lnTo>
                  <a:pt x="278090" y="198840"/>
                </a:lnTo>
                <a:lnTo>
                  <a:pt x="280504" y="198004"/>
                </a:lnTo>
                <a:lnTo>
                  <a:pt x="283846" y="194663"/>
                </a:lnTo>
                <a:lnTo>
                  <a:pt x="284681" y="192249"/>
                </a:lnTo>
                <a:lnTo>
                  <a:pt x="284681" y="186122"/>
                </a:lnTo>
                <a:lnTo>
                  <a:pt x="283846" y="183801"/>
                </a:lnTo>
                <a:lnTo>
                  <a:pt x="280504" y="180460"/>
                </a:lnTo>
                <a:lnTo>
                  <a:pt x="278090" y="179624"/>
                </a:lnTo>
                <a:lnTo>
                  <a:pt x="181084" y="179624"/>
                </a:lnTo>
                <a:lnTo>
                  <a:pt x="181084" y="108888"/>
                </a:lnTo>
                <a:lnTo>
                  <a:pt x="272242" y="108888"/>
                </a:lnTo>
                <a:lnTo>
                  <a:pt x="274656" y="108053"/>
                </a:lnTo>
                <a:lnTo>
                  <a:pt x="277998" y="104711"/>
                </a:lnTo>
                <a:lnTo>
                  <a:pt x="278833" y="102297"/>
                </a:lnTo>
                <a:lnTo>
                  <a:pt x="278833" y="95985"/>
                </a:lnTo>
                <a:lnTo>
                  <a:pt x="277998" y="93664"/>
                </a:lnTo>
                <a:lnTo>
                  <a:pt x="276327" y="92179"/>
                </a:lnTo>
                <a:lnTo>
                  <a:pt x="274656" y="90508"/>
                </a:lnTo>
                <a:lnTo>
                  <a:pt x="272242" y="89673"/>
                </a:lnTo>
                <a:lnTo>
                  <a:pt x="181084" y="89673"/>
                </a:lnTo>
                <a:lnTo>
                  <a:pt x="181084" y="21722"/>
                </a:lnTo>
                <a:lnTo>
                  <a:pt x="278090" y="21722"/>
                </a:lnTo>
                <a:lnTo>
                  <a:pt x="280504" y="20886"/>
                </a:lnTo>
                <a:lnTo>
                  <a:pt x="283846" y="17544"/>
                </a:lnTo>
                <a:lnTo>
                  <a:pt x="284681" y="15131"/>
                </a:lnTo>
                <a:lnTo>
                  <a:pt x="284681" y="9004"/>
                </a:lnTo>
                <a:lnTo>
                  <a:pt x="283846" y="6683"/>
                </a:lnTo>
                <a:lnTo>
                  <a:pt x="280504" y="3341"/>
                </a:lnTo>
                <a:lnTo>
                  <a:pt x="278090" y="2506"/>
                </a:lnTo>
                <a:close/>
              </a:path>
              <a:path w="1391920" h="201929">
                <a:moveTo>
                  <a:pt x="405158" y="556"/>
                </a:moveTo>
                <a:lnTo>
                  <a:pt x="399588" y="556"/>
                </a:lnTo>
                <a:lnTo>
                  <a:pt x="396989" y="1392"/>
                </a:lnTo>
                <a:lnTo>
                  <a:pt x="394575" y="3063"/>
                </a:lnTo>
                <a:lnTo>
                  <a:pt x="392347" y="4548"/>
                </a:lnTo>
                <a:lnTo>
                  <a:pt x="310843" y="188164"/>
                </a:lnTo>
                <a:lnTo>
                  <a:pt x="310286" y="190857"/>
                </a:lnTo>
                <a:lnTo>
                  <a:pt x="310472" y="193270"/>
                </a:lnTo>
                <a:lnTo>
                  <a:pt x="317805" y="200789"/>
                </a:lnTo>
                <a:lnTo>
                  <a:pt x="323746" y="200789"/>
                </a:lnTo>
                <a:lnTo>
                  <a:pt x="351141" y="148712"/>
                </a:lnTo>
                <a:lnTo>
                  <a:pt x="342219" y="148712"/>
                </a:lnTo>
                <a:lnTo>
                  <a:pt x="353637" y="142864"/>
                </a:lnTo>
                <a:lnTo>
                  <a:pt x="473940" y="142864"/>
                </a:lnTo>
                <a:lnTo>
                  <a:pt x="470379" y="134788"/>
                </a:lnTo>
                <a:lnTo>
                  <a:pt x="357258" y="134788"/>
                </a:lnTo>
                <a:lnTo>
                  <a:pt x="350574" y="129496"/>
                </a:lnTo>
                <a:lnTo>
                  <a:pt x="359505" y="129496"/>
                </a:lnTo>
                <a:lnTo>
                  <a:pt x="402094" y="29241"/>
                </a:lnTo>
                <a:lnTo>
                  <a:pt x="423844" y="29241"/>
                </a:lnTo>
                <a:lnTo>
                  <a:pt x="415740" y="10861"/>
                </a:lnTo>
                <a:lnTo>
                  <a:pt x="414255" y="7147"/>
                </a:lnTo>
                <a:lnTo>
                  <a:pt x="412305" y="4548"/>
                </a:lnTo>
                <a:lnTo>
                  <a:pt x="409892" y="3063"/>
                </a:lnTo>
                <a:lnTo>
                  <a:pt x="407664" y="1392"/>
                </a:lnTo>
                <a:lnTo>
                  <a:pt x="405158" y="556"/>
                </a:lnTo>
                <a:close/>
              </a:path>
              <a:path w="1391920" h="201929">
                <a:moveTo>
                  <a:pt x="450830" y="142864"/>
                </a:moveTo>
                <a:lnTo>
                  <a:pt x="471438" y="190485"/>
                </a:lnTo>
                <a:lnTo>
                  <a:pt x="472737" y="193827"/>
                </a:lnTo>
                <a:lnTo>
                  <a:pt x="474408" y="196426"/>
                </a:lnTo>
                <a:lnTo>
                  <a:pt x="476450" y="198283"/>
                </a:lnTo>
                <a:lnTo>
                  <a:pt x="478493" y="199954"/>
                </a:lnTo>
                <a:lnTo>
                  <a:pt x="481185" y="200789"/>
                </a:lnTo>
                <a:lnTo>
                  <a:pt x="487497" y="200789"/>
                </a:lnTo>
                <a:lnTo>
                  <a:pt x="494217" y="194013"/>
                </a:lnTo>
                <a:lnTo>
                  <a:pt x="494274" y="193270"/>
                </a:lnTo>
                <a:lnTo>
                  <a:pt x="494645" y="190857"/>
                </a:lnTo>
                <a:lnTo>
                  <a:pt x="494088" y="188164"/>
                </a:lnTo>
                <a:lnTo>
                  <a:pt x="492603" y="185194"/>
                </a:lnTo>
                <a:lnTo>
                  <a:pt x="476518" y="148712"/>
                </a:lnTo>
                <a:lnTo>
                  <a:pt x="461969" y="148712"/>
                </a:lnTo>
                <a:lnTo>
                  <a:pt x="450830" y="142864"/>
                </a:lnTo>
                <a:close/>
              </a:path>
              <a:path w="1391920" h="201929">
                <a:moveTo>
                  <a:pt x="353637" y="142864"/>
                </a:moveTo>
                <a:lnTo>
                  <a:pt x="342219" y="148712"/>
                </a:lnTo>
                <a:lnTo>
                  <a:pt x="351141" y="148712"/>
                </a:lnTo>
                <a:lnTo>
                  <a:pt x="353637" y="142864"/>
                </a:lnTo>
                <a:close/>
              </a:path>
              <a:path w="1391920" h="201929">
                <a:moveTo>
                  <a:pt x="450830" y="142864"/>
                </a:moveTo>
                <a:lnTo>
                  <a:pt x="353637" y="142864"/>
                </a:lnTo>
                <a:lnTo>
                  <a:pt x="351141" y="148712"/>
                </a:lnTo>
                <a:lnTo>
                  <a:pt x="453360" y="148712"/>
                </a:lnTo>
                <a:lnTo>
                  <a:pt x="450830" y="142864"/>
                </a:lnTo>
                <a:close/>
              </a:path>
              <a:path w="1391920" h="201929">
                <a:moveTo>
                  <a:pt x="473940" y="142864"/>
                </a:moveTo>
                <a:lnTo>
                  <a:pt x="450830" y="142864"/>
                </a:lnTo>
                <a:lnTo>
                  <a:pt x="461969" y="148712"/>
                </a:lnTo>
                <a:lnTo>
                  <a:pt x="476518" y="148712"/>
                </a:lnTo>
                <a:lnTo>
                  <a:pt x="473940" y="142864"/>
                </a:lnTo>
                <a:close/>
              </a:path>
              <a:path w="1391920" h="201929">
                <a:moveTo>
                  <a:pt x="359505" y="129496"/>
                </a:moveTo>
                <a:lnTo>
                  <a:pt x="350574" y="129496"/>
                </a:lnTo>
                <a:lnTo>
                  <a:pt x="357258" y="134788"/>
                </a:lnTo>
                <a:lnTo>
                  <a:pt x="359505" y="129496"/>
                </a:lnTo>
                <a:close/>
              </a:path>
              <a:path w="1391920" h="201929">
                <a:moveTo>
                  <a:pt x="445240" y="129496"/>
                </a:moveTo>
                <a:lnTo>
                  <a:pt x="359505" y="129496"/>
                </a:lnTo>
                <a:lnTo>
                  <a:pt x="357258" y="134788"/>
                </a:lnTo>
                <a:lnTo>
                  <a:pt x="447488" y="134788"/>
                </a:lnTo>
                <a:lnTo>
                  <a:pt x="445240" y="129496"/>
                </a:lnTo>
                <a:close/>
              </a:path>
              <a:path w="1391920" h="201929">
                <a:moveTo>
                  <a:pt x="423844" y="29241"/>
                </a:moveTo>
                <a:lnTo>
                  <a:pt x="402651" y="29241"/>
                </a:lnTo>
                <a:lnTo>
                  <a:pt x="447488" y="134788"/>
                </a:lnTo>
                <a:lnTo>
                  <a:pt x="453614" y="129496"/>
                </a:lnTo>
                <a:lnTo>
                  <a:pt x="468046" y="129496"/>
                </a:lnTo>
                <a:lnTo>
                  <a:pt x="423844" y="29241"/>
                </a:lnTo>
                <a:close/>
              </a:path>
              <a:path w="1391920" h="201929">
                <a:moveTo>
                  <a:pt x="468046" y="129496"/>
                </a:moveTo>
                <a:lnTo>
                  <a:pt x="453614" y="129496"/>
                </a:lnTo>
                <a:lnTo>
                  <a:pt x="447488" y="134788"/>
                </a:lnTo>
                <a:lnTo>
                  <a:pt x="470379" y="134788"/>
                </a:lnTo>
                <a:lnTo>
                  <a:pt x="468046" y="129496"/>
                </a:lnTo>
                <a:close/>
              </a:path>
              <a:path w="1391920" h="201929">
                <a:moveTo>
                  <a:pt x="613129" y="2506"/>
                </a:moveTo>
                <a:lnTo>
                  <a:pt x="543414" y="2506"/>
                </a:lnTo>
                <a:lnTo>
                  <a:pt x="540537" y="3527"/>
                </a:lnTo>
                <a:lnTo>
                  <a:pt x="538494" y="5569"/>
                </a:lnTo>
                <a:lnTo>
                  <a:pt x="536452" y="7426"/>
                </a:lnTo>
                <a:lnTo>
                  <a:pt x="535431" y="10304"/>
                </a:lnTo>
                <a:lnTo>
                  <a:pt x="535431" y="192527"/>
                </a:lnTo>
                <a:lnTo>
                  <a:pt x="536359" y="195498"/>
                </a:lnTo>
                <a:lnTo>
                  <a:pt x="538216" y="197726"/>
                </a:lnTo>
                <a:lnTo>
                  <a:pt x="540258" y="199768"/>
                </a:lnTo>
                <a:lnTo>
                  <a:pt x="543136" y="200789"/>
                </a:lnTo>
                <a:lnTo>
                  <a:pt x="550748" y="200789"/>
                </a:lnTo>
                <a:lnTo>
                  <a:pt x="553625" y="199768"/>
                </a:lnTo>
                <a:lnTo>
                  <a:pt x="555482" y="197726"/>
                </a:lnTo>
                <a:lnTo>
                  <a:pt x="557339" y="195498"/>
                </a:lnTo>
                <a:lnTo>
                  <a:pt x="558267" y="192527"/>
                </a:lnTo>
                <a:lnTo>
                  <a:pt x="558267" y="115850"/>
                </a:lnTo>
                <a:lnTo>
                  <a:pt x="638806" y="115850"/>
                </a:lnTo>
                <a:lnTo>
                  <a:pt x="637594" y="115015"/>
                </a:lnTo>
                <a:lnTo>
                  <a:pt x="613129" y="115015"/>
                </a:lnTo>
                <a:lnTo>
                  <a:pt x="615901" y="111412"/>
                </a:lnTo>
                <a:lnTo>
                  <a:pt x="640752" y="111412"/>
                </a:lnTo>
                <a:lnTo>
                  <a:pt x="648497" y="108610"/>
                </a:lnTo>
                <a:lnTo>
                  <a:pt x="655424" y="104902"/>
                </a:lnTo>
                <a:lnTo>
                  <a:pt x="661447" y="100464"/>
                </a:lnTo>
                <a:lnTo>
                  <a:pt x="664135" y="97749"/>
                </a:lnTo>
                <a:lnTo>
                  <a:pt x="558267" y="97749"/>
                </a:lnTo>
                <a:lnTo>
                  <a:pt x="558267" y="21443"/>
                </a:lnTo>
                <a:lnTo>
                  <a:pt x="665389" y="21443"/>
                </a:lnTo>
                <a:lnTo>
                  <a:pt x="661586" y="17266"/>
                </a:lnTo>
                <a:lnTo>
                  <a:pt x="652187" y="10808"/>
                </a:lnTo>
                <a:lnTo>
                  <a:pt x="640978" y="6196"/>
                </a:lnTo>
                <a:lnTo>
                  <a:pt x="628423" y="3527"/>
                </a:lnTo>
                <a:lnTo>
                  <a:pt x="629544" y="3527"/>
                </a:lnTo>
                <a:lnTo>
                  <a:pt x="613129" y="2506"/>
                </a:lnTo>
                <a:close/>
              </a:path>
              <a:path w="1391920" h="201929">
                <a:moveTo>
                  <a:pt x="638806" y="115850"/>
                </a:moveTo>
                <a:lnTo>
                  <a:pt x="603011" y="115850"/>
                </a:lnTo>
                <a:lnTo>
                  <a:pt x="610344" y="117243"/>
                </a:lnTo>
                <a:lnTo>
                  <a:pt x="615914" y="120028"/>
                </a:lnTo>
                <a:lnTo>
                  <a:pt x="621484" y="122627"/>
                </a:lnTo>
                <a:lnTo>
                  <a:pt x="626404" y="127918"/>
                </a:lnTo>
                <a:lnTo>
                  <a:pt x="630674" y="135902"/>
                </a:lnTo>
                <a:lnTo>
                  <a:pt x="661029" y="192156"/>
                </a:lnTo>
                <a:lnTo>
                  <a:pt x="662514" y="194941"/>
                </a:lnTo>
                <a:lnTo>
                  <a:pt x="664278" y="197076"/>
                </a:lnTo>
                <a:lnTo>
                  <a:pt x="668363" y="200047"/>
                </a:lnTo>
                <a:lnTo>
                  <a:pt x="670962" y="200789"/>
                </a:lnTo>
                <a:lnTo>
                  <a:pt x="677274" y="200789"/>
                </a:lnTo>
                <a:lnTo>
                  <a:pt x="683885" y="192156"/>
                </a:lnTo>
                <a:lnTo>
                  <a:pt x="684051" y="189835"/>
                </a:lnTo>
                <a:lnTo>
                  <a:pt x="683401" y="187236"/>
                </a:lnTo>
                <a:lnTo>
                  <a:pt x="681916" y="184637"/>
                </a:lnTo>
                <a:lnTo>
                  <a:pt x="655181" y="134788"/>
                </a:lnTo>
                <a:lnTo>
                  <a:pt x="650725" y="126619"/>
                </a:lnTo>
                <a:lnTo>
                  <a:pt x="645805" y="120678"/>
                </a:lnTo>
                <a:lnTo>
                  <a:pt x="638806" y="115850"/>
                </a:lnTo>
                <a:close/>
              </a:path>
              <a:path w="1391920" h="201929">
                <a:moveTo>
                  <a:pt x="628784" y="111412"/>
                </a:moveTo>
                <a:lnTo>
                  <a:pt x="615901" y="111412"/>
                </a:lnTo>
                <a:lnTo>
                  <a:pt x="613129" y="115015"/>
                </a:lnTo>
                <a:lnTo>
                  <a:pt x="623068" y="114615"/>
                </a:lnTo>
                <a:lnTo>
                  <a:pt x="632275" y="113414"/>
                </a:lnTo>
                <a:lnTo>
                  <a:pt x="634113" y="112980"/>
                </a:lnTo>
                <a:lnTo>
                  <a:pt x="628784" y="111412"/>
                </a:lnTo>
                <a:close/>
              </a:path>
              <a:path w="1391920" h="201929">
                <a:moveTo>
                  <a:pt x="634113" y="112980"/>
                </a:moveTo>
                <a:lnTo>
                  <a:pt x="632275" y="113414"/>
                </a:lnTo>
                <a:lnTo>
                  <a:pt x="623068" y="114615"/>
                </a:lnTo>
                <a:lnTo>
                  <a:pt x="613129" y="115015"/>
                </a:lnTo>
                <a:lnTo>
                  <a:pt x="637594" y="115015"/>
                </a:lnTo>
                <a:lnTo>
                  <a:pt x="635037" y="113251"/>
                </a:lnTo>
                <a:lnTo>
                  <a:pt x="634113" y="112980"/>
                </a:lnTo>
                <a:close/>
              </a:path>
              <a:path w="1391920" h="201929">
                <a:moveTo>
                  <a:pt x="640752" y="111412"/>
                </a:moveTo>
                <a:lnTo>
                  <a:pt x="628784" y="111412"/>
                </a:lnTo>
                <a:lnTo>
                  <a:pt x="634113" y="112980"/>
                </a:lnTo>
                <a:lnTo>
                  <a:pt x="640752" y="111412"/>
                </a:lnTo>
                <a:close/>
              </a:path>
              <a:path w="1391920" h="201929">
                <a:moveTo>
                  <a:pt x="665389" y="21443"/>
                </a:moveTo>
                <a:lnTo>
                  <a:pt x="609787" y="21443"/>
                </a:lnTo>
                <a:lnTo>
                  <a:pt x="620509" y="22052"/>
                </a:lnTo>
                <a:lnTo>
                  <a:pt x="629838" y="23880"/>
                </a:lnTo>
                <a:lnTo>
                  <a:pt x="656016" y="59317"/>
                </a:lnTo>
                <a:lnTo>
                  <a:pt x="655339" y="67672"/>
                </a:lnTo>
                <a:lnTo>
                  <a:pt x="620509" y="97157"/>
                </a:lnTo>
                <a:lnTo>
                  <a:pt x="609787" y="97749"/>
                </a:lnTo>
                <a:lnTo>
                  <a:pt x="664135" y="97749"/>
                </a:lnTo>
                <a:lnTo>
                  <a:pt x="678574" y="59317"/>
                </a:lnTo>
                <a:lnTo>
                  <a:pt x="677512" y="46455"/>
                </a:lnTo>
                <a:lnTo>
                  <a:pt x="674327" y="35159"/>
                </a:lnTo>
                <a:lnTo>
                  <a:pt x="669018" y="25429"/>
                </a:lnTo>
                <a:lnTo>
                  <a:pt x="665389" y="21443"/>
                </a:lnTo>
                <a:close/>
              </a:path>
              <a:path w="1391920" h="201929">
                <a:moveTo>
                  <a:pt x="742315" y="556"/>
                </a:moveTo>
                <a:lnTo>
                  <a:pt x="736374" y="556"/>
                </a:lnTo>
                <a:lnTo>
                  <a:pt x="733961" y="1578"/>
                </a:lnTo>
                <a:lnTo>
                  <a:pt x="730247" y="5662"/>
                </a:lnTo>
                <a:lnTo>
                  <a:pt x="729439" y="8168"/>
                </a:lnTo>
                <a:lnTo>
                  <a:pt x="729349" y="193177"/>
                </a:lnTo>
                <a:lnTo>
                  <a:pt x="730247" y="195962"/>
                </a:lnTo>
                <a:lnTo>
                  <a:pt x="732104" y="198004"/>
                </a:lnTo>
                <a:lnTo>
                  <a:pt x="733961" y="199861"/>
                </a:lnTo>
                <a:lnTo>
                  <a:pt x="736653" y="200789"/>
                </a:lnTo>
                <a:lnTo>
                  <a:pt x="743522" y="200789"/>
                </a:lnTo>
                <a:lnTo>
                  <a:pt x="750763" y="40581"/>
                </a:lnTo>
                <a:lnTo>
                  <a:pt x="744358" y="32026"/>
                </a:lnTo>
                <a:lnTo>
                  <a:pt x="769153" y="32026"/>
                </a:lnTo>
                <a:lnTo>
                  <a:pt x="750763" y="7519"/>
                </a:lnTo>
                <a:lnTo>
                  <a:pt x="748906" y="4919"/>
                </a:lnTo>
                <a:lnTo>
                  <a:pt x="747235" y="3156"/>
                </a:lnTo>
                <a:lnTo>
                  <a:pt x="745750" y="2227"/>
                </a:lnTo>
                <a:lnTo>
                  <a:pt x="744450" y="1113"/>
                </a:lnTo>
                <a:lnTo>
                  <a:pt x="742315" y="556"/>
                </a:lnTo>
                <a:close/>
              </a:path>
              <a:path w="1391920" h="201929">
                <a:moveTo>
                  <a:pt x="769153" y="32026"/>
                </a:moveTo>
                <a:lnTo>
                  <a:pt x="750763" y="32026"/>
                </a:lnTo>
                <a:lnTo>
                  <a:pt x="750763" y="40581"/>
                </a:lnTo>
                <a:lnTo>
                  <a:pt x="865500" y="193827"/>
                </a:lnTo>
                <a:lnTo>
                  <a:pt x="874690" y="200789"/>
                </a:lnTo>
                <a:lnTo>
                  <a:pt x="880445" y="200789"/>
                </a:lnTo>
                <a:lnTo>
                  <a:pt x="882673" y="199861"/>
                </a:lnTo>
                <a:lnTo>
                  <a:pt x="884158" y="198004"/>
                </a:lnTo>
                <a:lnTo>
                  <a:pt x="885829" y="195962"/>
                </a:lnTo>
                <a:lnTo>
                  <a:pt x="886665" y="193177"/>
                </a:lnTo>
                <a:lnTo>
                  <a:pt x="886665" y="169320"/>
                </a:lnTo>
                <a:lnTo>
                  <a:pt x="865500" y="169320"/>
                </a:lnTo>
                <a:lnTo>
                  <a:pt x="865500" y="160414"/>
                </a:lnTo>
                <a:lnTo>
                  <a:pt x="769153" y="32026"/>
                </a:lnTo>
                <a:close/>
              </a:path>
              <a:path w="1391920" h="201929">
                <a:moveTo>
                  <a:pt x="865500" y="160414"/>
                </a:moveTo>
                <a:lnTo>
                  <a:pt x="865500" y="169320"/>
                </a:lnTo>
                <a:lnTo>
                  <a:pt x="872183" y="169320"/>
                </a:lnTo>
                <a:lnTo>
                  <a:pt x="865500" y="160414"/>
                </a:lnTo>
                <a:close/>
              </a:path>
              <a:path w="1391920" h="201929">
                <a:moveTo>
                  <a:pt x="879703" y="556"/>
                </a:moveTo>
                <a:lnTo>
                  <a:pt x="872833" y="556"/>
                </a:lnTo>
                <a:lnTo>
                  <a:pt x="870141" y="1578"/>
                </a:lnTo>
                <a:lnTo>
                  <a:pt x="868285" y="3620"/>
                </a:lnTo>
                <a:lnTo>
                  <a:pt x="866428" y="5476"/>
                </a:lnTo>
                <a:lnTo>
                  <a:pt x="865500" y="8168"/>
                </a:lnTo>
                <a:lnTo>
                  <a:pt x="865500" y="160414"/>
                </a:lnTo>
                <a:lnTo>
                  <a:pt x="872183" y="169320"/>
                </a:lnTo>
                <a:lnTo>
                  <a:pt x="886665" y="169320"/>
                </a:lnTo>
                <a:lnTo>
                  <a:pt x="886665" y="8168"/>
                </a:lnTo>
                <a:lnTo>
                  <a:pt x="885801" y="5662"/>
                </a:lnTo>
                <a:lnTo>
                  <a:pt x="885737" y="5476"/>
                </a:lnTo>
                <a:lnTo>
                  <a:pt x="883880" y="3620"/>
                </a:lnTo>
                <a:lnTo>
                  <a:pt x="882209" y="1578"/>
                </a:lnTo>
                <a:lnTo>
                  <a:pt x="879703" y="556"/>
                </a:lnTo>
                <a:close/>
              </a:path>
              <a:path w="1391920" h="201929">
                <a:moveTo>
                  <a:pt x="750763" y="32026"/>
                </a:moveTo>
                <a:lnTo>
                  <a:pt x="744358" y="32026"/>
                </a:lnTo>
                <a:lnTo>
                  <a:pt x="750763" y="40581"/>
                </a:lnTo>
                <a:lnTo>
                  <a:pt x="750763" y="32026"/>
                </a:lnTo>
                <a:close/>
              </a:path>
              <a:path w="1391920" h="201929">
                <a:moveTo>
                  <a:pt x="958192" y="556"/>
                </a:moveTo>
                <a:lnTo>
                  <a:pt x="950765" y="556"/>
                </a:lnTo>
                <a:lnTo>
                  <a:pt x="947888" y="1578"/>
                </a:lnTo>
                <a:lnTo>
                  <a:pt x="945845" y="3620"/>
                </a:lnTo>
                <a:lnTo>
                  <a:pt x="943989" y="5662"/>
                </a:lnTo>
                <a:lnTo>
                  <a:pt x="943061" y="8633"/>
                </a:lnTo>
                <a:lnTo>
                  <a:pt x="943061" y="192527"/>
                </a:lnTo>
                <a:lnTo>
                  <a:pt x="943989" y="195498"/>
                </a:lnTo>
                <a:lnTo>
                  <a:pt x="945845" y="197726"/>
                </a:lnTo>
                <a:lnTo>
                  <a:pt x="947888" y="199768"/>
                </a:lnTo>
                <a:lnTo>
                  <a:pt x="950765" y="200789"/>
                </a:lnTo>
                <a:lnTo>
                  <a:pt x="958377" y="200789"/>
                </a:lnTo>
                <a:lnTo>
                  <a:pt x="961255" y="199768"/>
                </a:lnTo>
                <a:lnTo>
                  <a:pt x="963112" y="197726"/>
                </a:lnTo>
                <a:lnTo>
                  <a:pt x="964968" y="195498"/>
                </a:lnTo>
                <a:lnTo>
                  <a:pt x="965897" y="192527"/>
                </a:lnTo>
                <a:lnTo>
                  <a:pt x="965897" y="8633"/>
                </a:lnTo>
                <a:lnTo>
                  <a:pt x="964875" y="5662"/>
                </a:lnTo>
                <a:lnTo>
                  <a:pt x="962833" y="3620"/>
                </a:lnTo>
                <a:lnTo>
                  <a:pt x="960977" y="1578"/>
                </a:lnTo>
                <a:lnTo>
                  <a:pt x="958192" y="556"/>
                </a:lnTo>
                <a:close/>
              </a:path>
              <a:path w="1391920" h="201929">
                <a:moveTo>
                  <a:pt x="1035178" y="556"/>
                </a:moveTo>
                <a:lnTo>
                  <a:pt x="1029236" y="556"/>
                </a:lnTo>
                <a:lnTo>
                  <a:pt x="1026823" y="1578"/>
                </a:lnTo>
                <a:lnTo>
                  <a:pt x="1023110" y="5662"/>
                </a:lnTo>
                <a:lnTo>
                  <a:pt x="1022301" y="8168"/>
                </a:lnTo>
                <a:lnTo>
                  <a:pt x="1022211" y="193177"/>
                </a:lnTo>
                <a:lnTo>
                  <a:pt x="1023110" y="195962"/>
                </a:lnTo>
                <a:lnTo>
                  <a:pt x="1024966" y="198004"/>
                </a:lnTo>
                <a:lnTo>
                  <a:pt x="1026823" y="199861"/>
                </a:lnTo>
                <a:lnTo>
                  <a:pt x="1029515" y="200789"/>
                </a:lnTo>
                <a:lnTo>
                  <a:pt x="1036384" y="200789"/>
                </a:lnTo>
                <a:lnTo>
                  <a:pt x="1043625" y="40581"/>
                </a:lnTo>
                <a:lnTo>
                  <a:pt x="1037220" y="32026"/>
                </a:lnTo>
                <a:lnTo>
                  <a:pt x="1062016" y="32026"/>
                </a:lnTo>
                <a:lnTo>
                  <a:pt x="1043625" y="7519"/>
                </a:lnTo>
                <a:lnTo>
                  <a:pt x="1041768" y="4919"/>
                </a:lnTo>
                <a:lnTo>
                  <a:pt x="1040097" y="3156"/>
                </a:lnTo>
                <a:lnTo>
                  <a:pt x="1038612" y="2227"/>
                </a:lnTo>
                <a:lnTo>
                  <a:pt x="1037313" y="1113"/>
                </a:lnTo>
                <a:lnTo>
                  <a:pt x="1035178" y="556"/>
                </a:lnTo>
                <a:close/>
              </a:path>
              <a:path w="1391920" h="201929">
                <a:moveTo>
                  <a:pt x="1062016" y="32026"/>
                </a:moveTo>
                <a:lnTo>
                  <a:pt x="1043625" y="32026"/>
                </a:lnTo>
                <a:lnTo>
                  <a:pt x="1043625" y="40581"/>
                </a:lnTo>
                <a:lnTo>
                  <a:pt x="1158362" y="193827"/>
                </a:lnTo>
                <a:lnTo>
                  <a:pt x="1167552" y="200789"/>
                </a:lnTo>
                <a:lnTo>
                  <a:pt x="1173308" y="200789"/>
                </a:lnTo>
                <a:lnTo>
                  <a:pt x="1175535" y="199861"/>
                </a:lnTo>
                <a:lnTo>
                  <a:pt x="1177021" y="198004"/>
                </a:lnTo>
                <a:lnTo>
                  <a:pt x="1178692" y="195962"/>
                </a:lnTo>
                <a:lnTo>
                  <a:pt x="1179527" y="193177"/>
                </a:lnTo>
                <a:lnTo>
                  <a:pt x="1179527" y="169320"/>
                </a:lnTo>
                <a:lnTo>
                  <a:pt x="1158362" y="169320"/>
                </a:lnTo>
                <a:lnTo>
                  <a:pt x="1158362" y="160414"/>
                </a:lnTo>
                <a:lnTo>
                  <a:pt x="1062016" y="32026"/>
                </a:lnTo>
                <a:close/>
              </a:path>
              <a:path w="1391920" h="201929">
                <a:moveTo>
                  <a:pt x="1158362" y="160414"/>
                </a:moveTo>
                <a:lnTo>
                  <a:pt x="1158362" y="169320"/>
                </a:lnTo>
                <a:lnTo>
                  <a:pt x="1165046" y="169320"/>
                </a:lnTo>
                <a:lnTo>
                  <a:pt x="1158362" y="160414"/>
                </a:lnTo>
                <a:close/>
              </a:path>
              <a:path w="1391920" h="201929">
                <a:moveTo>
                  <a:pt x="1172565" y="556"/>
                </a:moveTo>
                <a:lnTo>
                  <a:pt x="1165695" y="556"/>
                </a:lnTo>
                <a:lnTo>
                  <a:pt x="1163003" y="1578"/>
                </a:lnTo>
                <a:lnTo>
                  <a:pt x="1161147" y="3620"/>
                </a:lnTo>
                <a:lnTo>
                  <a:pt x="1159290" y="5476"/>
                </a:lnTo>
                <a:lnTo>
                  <a:pt x="1158362" y="8168"/>
                </a:lnTo>
                <a:lnTo>
                  <a:pt x="1158362" y="160414"/>
                </a:lnTo>
                <a:lnTo>
                  <a:pt x="1165046" y="169320"/>
                </a:lnTo>
                <a:lnTo>
                  <a:pt x="1179527" y="169320"/>
                </a:lnTo>
                <a:lnTo>
                  <a:pt x="1179527" y="8168"/>
                </a:lnTo>
                <a:lnTo>
                  <a:pt x="1178663" y="5662"/>
                </a:lnTo>
                <a:lnTo>
                  <a:pt x="1178599" y="5476"/>
                </a:lnTo>
                <a:lnTo>
                  <a:pt x="1176742" y="3620"/>
                </a:lnTo>
                <a:lnTo>
                  <a:pt x="1175071" y="1578"/>
                </a:lnTo>
                <a:lnTo>
                  <a:pt x="1172565" y="556"/>
                </a:lnTo>
                <a:close/>
              </a:path>
              <a:path w="1391920" h="201929">
                <a:moveTo>
                  <a:pt x="1043625" y="32026"/>
                </a:moveTo>
                <a:lnTo>
                  <a:pt x="1037220" y="32026"/>
                </a:lnTo>
                <a:lnTo>
                  <a:pt x="1043625" y="40581"/>
                </a:lnTo>
                <a:lnTo>
                  <a:pt x="1043625" y="32026"/>
                </a:lnTo>
                <a:close/>
              </a:path>
              <a:path w="1391920" h="201929">
                <a:moveTo>
                  <a:pt x="1322254" y="0"/>
                </a:moveTo>
                <a:lnTo>
                  <a:pt x="1282709" y="7240"/>
                </a:lnTo>
                <a:lnTo>
                  <a:pt x="1247546" y="34068"/>
                </a:lnTo>
                <a:lnTo>
                  <a:pt x="1230214" y="78603"/>
                </a:lnTo>
                <a:lnTo>
                  <a:pt x="1229163" y="88489"/>
                </a:lnTo>
                <a:lnTo>
                  <a:pt x="1229065" y="89412"/>
                </a:lnTo>
                <a:lnTo>
                  <a:pt x="1228822" y="96635"/>
                </a:lnTo>
                <a:lnTo>
                  <a:pt x="1228793" y="103226"/>
                </a:lnTo>
                <a:lnTo>
                  <a:pt x="1229282" y="113901"/>
                </a:lnTo>
                <a:lnTo>
                  <a:pt x="1229378" y="115990"/>
                </a:lnTo>
                <a:lnTo>
                  <a:pt x="1239822" y="154839"/>
                </a:lnTo>
                <a:lnTo>
                  <a:pt x="1272405" y="189371"/>
                </a:lnTo>
                <a:lnTo>
                  <a:pt x="1310470" y="200598"/>
                </a:lnTo>
                <a:lnTo>
                  <a:pt x="1325596" y="201346"/>
                </a:lnTo>
                <a:lnTo>
                  <a:pt x="1333306" y="201155"/>
                </a:lnTo>
                <a:lnTo>
                  <a:pt x="1372246" y="194610"/>
                </a:lnTo>
                <a:lnTo>
                  <a:pt x="1390855" y="184173"/>
                </a:lnTo>
                <a:lnTo>
                  <a:pt x="1371546" y="184173"/>
                </a:lnTo>
                <a:lnTo>
                  <a:pt x="1371546" y="181017"/>
                </a:lnTo>
                <a:lnTo>
                  <a:pt x="1326153" y="181017"/>
                </a:lnTo>
                <a:lnTo>
                  <a:pt x="1308921" y="179729"/>
                </a:lnTo>
                <a:lnTo>
                  <a:pt x="1271012" y="160409"/>
                </a:lnTo>
                <a:lnTo>
                  <a:pt x="1254042" y="119157"/>
                </a:lnTo>
                <a:lnTo>
                  <a:pt x="1253059" y="103226"/>
                </a:lnTo>
                <a:lnTo>
                  <a:pt x="1253076" y="96635"/>
                </a:lnTo>
                <a:lnTo>
                  <a:pt x="1260708" y="57368"/>
                </a:lnTo>
                <a:lnTo>
                  <a:pt x="1292317" y="25934"/>
                </a:lnTo>
                <a:lnTo>
                  <a:pt x="1321976" y="20608"/>
                </a:lnTo>
                <a:lnTo>
                  <a:pt x="1385829" y="20608"/>
                </a:lnTo>
                <a:lnTo>
                  <a:pt x="1378839" y="15403"/>
                </a:lnTo>
                <a:lnTo>
                  <a:pt x="1339520" y="1253"/>
                </a:lnTo>
                <a:lnTo>
                  <a:pt x="1330957" y="313"/>
                </a:lnTo>
                <a:lnTo>
                  <a:pt x="1322254" y="0"/>
                </a:lnTo>
                <a:close/>
              </a:path>
              <a:path w="1391920" h="201929">
                <a:moveTo>
                  <a:pt x="1376559" y="170991"/>
                </a:moveTo>
                <a:lnTo>
                  <a:pt x="1371546" y="173070"/>
                </a:lnTo>
                <a:lnTo>
                  <a:pt x="1371546" y="184173"/>
                </a:lnTo>
                <a:lnTo>
                  <a:pt x="1372066" y="182722"/>
                </a:lnTo>
                <a:lnTo>
                  <a:pt x="1376559" y="170991"/>
                </a:lnTo>
                <a:close/>
              </a:path>
              <a:path w="1391920" h="201929">
                <a:moveTo>
                  <a:pt x="1391319" y="170991"/>
                </a:moveTo>
                <a:lnTo>
                  <a:pt x="1376559" y="170991"/>
                </a:lnTo>
                <a:lnTo>
                  <a:pt x="1371511" y="184173"/>
                </a:lnTo>
                <a:lnTo>
                  <a:pt x="1390855" y="184173"/>
                </a:lnTo>
                <a:lnTo>
                  <a:pt x="1391319" y="181852"/>
                </a:lnTo>
                <a:lnTo>
                  <a:pt x="1391319" y="170991"/>
                </a:lnTo>
                <a:close/>
              </a:path>
              <a:path w="1391920" h="201929">
                <a:moveTo>
                  <a:pt x="1371546" y="173070"/>
                </a:moveTo>
                <a:lnTo>
                  <a:pt x="1368947" y="174147"/>
                </a:lnTo>
                <a:lnTo>
                  <a:pt x="1360871" y="176654"/>
                </a:lnTo>
                <a:lnTo>
                  <a:pt x="1352331" y="178510"/>
                </a:lnTo>
                <a:lnTo>
                  <a:pt x="1345175" y="179729"/>
                </a:lnTo>
                <a:lnTo>
                  <a:pt x="1344878" y="179729"/>
                </a:lnTo>
                <a:lnTo>
                  <a:pt x="1339381" y="180390"/>
                </a:lnTo>
                <a:lnTo>
                  <a:pt x="1332802" y="180860"/>
                </a:lnTo>
                <a:lnTo>
                  <a:pt x="1326153" y="181017"/>
                </a:lnTo>
                <a:lnTo>
                  <a:pt x="1371546" y="181017"/>
                </a:lnTo>
                <a:lnTo>
                  <a:pt x="1371546" y="173070"/>
                </a:lnTo>
                <a:close/>
              </a:path>
              <a:path w="1391920" h="201929">
                <a:moveTo>
                  <a:pt x="1384728" y="96635"/>
                </a:moveTo>
                <a:lnTo>
                  <a:pt x="1328381" y="96635"/>
                </a:lnTo>
                <a:lnTo>
                  <a:pt x="1325561" y="97470"/>
                </a:lnTo>
                <a:lnTo>
                  <a:pt x="1325770" y="97470"/>
                </a:lnTo>
                <a:lnTo>
                  <a:pt x="1322533" y="100348"/>
                </a:lnTo>
                <a:lnTo>
                  <a:pt x="1321697" y="102576"/>
                </a:lnTo>
                <a:lnTo>
                  <a:pt x="1321697" y="108331"/>
                </a:lnTo>
                <a:lnTo>
                  <a:pt x="1322533" y="110559"/>
                </a:lnTo>
                <a:lnTo>
                  <a:pt x="1325874" y="113901"/>
                </a:lnTo>
                <a:lnTo>
                  <a:pt x="1328381" y="114736"/>
                </a:lnTo>
                <a:lnTo>
                  <a:pt x="1371546" y="114736"/>
                </a:lnTo>
                <a:lnTo>
                  <a:pt x="1371546" y="173070"/>
                </a:lnTo>
                <a:lnTo>
                  <a:pt x="1376559" y="170991"/>
                </a:lnTo>
                <a:lnTo>
                  <a:pt x="1391319" y="170991"/>
                </a:lnTo>
                <a:lnTo>
                  <a:pt x="1391319" y="103226"/>
                </a:lnTo>
                <a:lnTo>
                  <a:pt x="1390484" y="100812"/>
                </a:lnTo>
                <a:lnTo>
                  <a:pt x="1387142" y="97470"/>
                </a:lnTo>
                <a:lnTo>
                  <a:pt x="1384728" y="96635"/>
                </a:lnTo>
                <a:close/>
              </a:path>
              <a:path w="1391920" h="201929">
                <a:moveTo>
                  <a:pt x="1385829" y="20608"/>
                </a:moveTo>
                <a:lnTo>
                  <a:pt x="1321976" y="20608"/>
                </a:lnTo>
                <a:lnTo>
                  <a:pt x="1329599" y="20869"/>
                </a:lnTo>
                <a:lnTo>
                  <a:pt x="1336875" y="21652"/>
                </a:lnTo>
                <a:lnTo>
                  <a:pt x="1374610" y="37595"/>
                </a:lnTo>
                <a:lnTo>
                  <a:pt x="1376838" y="39081"/>
                </a:lnTo>
                <a:lnTo>
                  <a:pt x="1378973" y="39730"/>
                </a:lnTo>
                <a:lnTo>
                  <a:pt x="1383243" y="39359"/>
                </a:lnTo>
                <a:lnTo>
                  <a:pt x="1385006" y="38616"/>
                </a:lnTo>
                <a:lnTo>
                  <a:pt x="1387791" y="35832"/>
                </a:lnTo>
                <a:lnTo>
                  <a:pt x="1388813" y="34068"/>
                </a:lnTo>
                <a:lnTo>
                  <a:pt x="1389370" y="32026"/>
                </a:lnTo>
                <a:lnTo>
                  <a:pt x="1390078" y="30076"/>
                </a:lnTo>
                <a:lnTo>
                  <a:pt x="1390205" y="27941"/>
                </a:lnTo>
                <a:lnTo>
                  <a:pt x="1389091" y="23857"/>
                </a:lnTo>
                <a:lnTo>
                  <a:pt x="1387699" y="22000"/>
                </a:lnTo>
                <a:lnTo>
                  <a:pt x="1385829" y="20608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10" name="object 10" descr=""/>
          <p:cNvGrpSpPr/>
          <p:nvPr/>
        </p:nvGrpSpPr>
        <p:grpSpPr>
          <a:xfrm>
            <a:off x="2858551" y="806258"/>
            <a:ext cx="13780135" cy="4481830"/>
            <a:chOff x="2858551" y="806258"/>
            <a:chExt cx="13780135" cy="4481830"/>
          </a:xfrm>
        </p:grpSpPr>
        <p:sp>
          <p:nvSpPr>
            <p:cNvPr id="11" name="object 11" descr=""/>
            <p:cNvSpPr/>
            <p:nvPr/>
          </p:nvSpPr>
          <p:spPr>
            <a:xfrm>
              <a:off x="2858551" y="2010409"/>
              <a:ext cx="13780135" cy="3277870"/>
            </a:xfrm>
            <a:custGeom>
              <a:avLst/>
              <a:gdLst/>
              <a:ahLst/>
              <a:cxnLst/>
              <a:rect l="l" t="t" r="r" b="b"/>
              <a:pathLst>
                <a:path w="13780135" h="3277870">
                  <a:moveTo>
                    <a:pt x="10470" y="0"/>
                  </a:moveTo>
                  <a:lnTo>
                    <a:pt x="0" y="0"/>
                  </a:lnTo>
                  <a:lnTo>
                    <a:pt x="0" y="3015614"/>
                  </a:lnTo>
                  <a:lnTo>
                    <a:pt x="4217" y="3062668"/>
                  </a:lnTo>
                  <a:lnTo>
                    <a:pt x="16377" y="3106955"/>
                  </a:lnTo>
                  <a:lnTo>
                    <a:pt x="35739" y="3147736"/>
                  </a:lnTo>
                  <a:lnTo>
                    <a:pt x="61565" y="3184271"/>
                  </a:lnTo>
                  <a:lnTo>
                    <a:pt x="93115" y="3215821"/>
                  </a:lnTo>
                  <a:lnTo>
                    <a:pt x="129650" y="3241647"/>
                  </a:lnTo>
                  <a:lnTo>
                    <a:pt x="170431" y="3261010"/>
                  </a:lnTo>
                  <a:lnTo>
                    <a:pt x="214718" y="3273169"/>
                  </a:lnTo>
                  <a:lnTo>
                    <a:pt x="261771" y="3277387"/>
                  </a:lnTo>
                  <a:lnTo>
                    <a:pt x="261771" y="3256445"/>
                  </a:lnTo>
                  <a:lnTo>
                    <a:pt x="213236" y="3251552"/>
                  </a:lnTo>
                  <a:lnTo>
                    <a:pt x="168029" y="3237519"/>
                  </a:lnTo>
                  <a:lnTo>
                    <a:pt x="127121" y="3215315"/>
                  </a:lnTo>
                  <a:lnTo>
                    <a:pt x="91479" y="3185907"/>
                  </a:lnTo>
                  <a:lnTo>
                    <a:pt x="62071" y="3150265"/>
                  </a:lnTo>
                  <a:lnTo>
                    <a:pt x="39867" y="3109357"/>
                  </a:lnTo>
                  <a:lnTo>
                    <a:pt x="25834" y="3064150"/>
                  </a:lnTo>
                  <a:lnTo>
                    <a:pt x="20941" y="3015614"/>
                  </a:lnTo>
                  <a:lnTo>
                    <a:pt x="20941" y="20941"/>
                  </a:lnTo>
                  <a:lnTo>
                    <a:pt x="10470" y="20941"/>
                  </a:lnTo>
                  <a:lnTo>
                    <a:pt x="10470" y="0"/>
                  </a:lnTo>
                  <a:close/>
                </a:path>
                <a:path w="13780135" h="3277870">
                  <a:moveTo>
                    <a:pt x="13517913" y="3256445"/>
                  </a:moveTo>
                  <a:lnTo>
                    <a:pt x="261771" y="3256445"/>
                  </a:lnTo>
                  <a:lnTo>
                    <a:pt x="261771" y="3277387"/>
                  </a:lnTo>
                  <a:lnTo>
                    <a:pt x="13517913" y="3277387"/>
                  </a:lnTo>
                  <a:lnTo>
                    <a:pt x="13517913" y="3256445"/>
                  </a:lnTo>
                  <a:close/>
                </a:path>
                <a:path w="13780135" h="3277870">
                  <a:moveTo>
                    <a:pt x="13769214" y="10470"/>
                  </a:moveTo>
                  <a:lnTo>
                    <a:pt x="13758743" y="10470"/>
                  </a:lnTo>
                  <a:lnTo>
                    <a:pt x="13758743" y="3015614"/>
                  </a:lnTo>
                  <a:lnTo>
                    <a:pt x="13753850" y="3064150"/>
                  </a:lnTo>
                  <a:lnTo>
                    <a:pt x="13739817" y="3109357"/>
                  </a:lnTo>
                  <a:lnTo>
                    <a:pt x="13717613" y="3150265"/>
                  </a:lnTo>
                  <a:lnTo>
                    <a:pt x="13688205" y="3185907"/>
                  </a:lnTo>
                  <a:lnTo>
                    <a:pt x="13652563" y="3215315"/>
                  </a:lnTo>
                  <a:lnTo>
                    <a:pt x="13611654" y="3237519"/>
                  </a:lnTo>
                  <a:lnTo>
                    <a:pt x="13566448" y="3251552"/>
                  </a:lnTo>
                  <a:lnTo>
                    <a:pt x="13517913" y="3256445"/>
                  </a:lnTo>
                  <a:lnTo>
                    <a:pt x="13517913" y="3277387"/>
                  </a:lnTo>
                  <a:lnTo>
                    <a:pt x="13564966" y="3273169"/>
                  </a:lnTo>
                  <a:lnTo>
                    <a:pt x="13609253" y="3261010"/>
                  </a:lnTo>
                  <a:lnTo>
                    <a:pt x="13650034" y="3241647"/>
                  </a:lnTo>
                  <a:lnTo>
                    <a:pt x="13686569" y="3215821"/>
                  </a:lnTo>
                  <a:lnTo>
                    <a:pt x="13718119" y="3184271"/>
                  </a:lnTo>
                  <a:lnTo>
                    <a:pt x="13743945" y="3147736"/>
                  </a:lnTo>
                  <a:lnTo>
                    <a:pt x="13763308" y="3106955"/>
                  </a:lnTo>
                  <a:lnTo>
                    <a:pt x="13775467" y="3062668"/>
                  </a:lnTo>
                  <a:lnTo>
                    <a:pt x="13779685" y="3015614"/>
                  </a:lnTo>
                  <a:lnTo>
                    <a:pt x="13779685" y="20941"/>
                  </a:lnTo>
                  <a:lnTo>
                    <a:pt x="13769214" y="20941"/>
                  </a:lnTo>
                  <a:lnTo>
                    <a:pt x="13769214" y="10470"/>
                  </a:lnTo>
                  <a:close/>
                </a:path>
                <a:path w="13780135" h="3277870">
                  <a:moveTo>
                    <a:pt x="13769214" y="0"/>
                  </a:moveTo>
                  <a:lnTo>
                    <a:pt x="10470" y="0"/>
                  </a:lnTo>
                  <a:lnTo>
                    <a:pt x="10470" y="20941"/>
                  </a:lnTo>
                  <a:lnTo>
                    <a:pt x="20941" y="20941"/>
                  </a:lnTo>
                  <a:lnTo>
                    <a:pt x="20941" y="10470"/>
                  </a:lnTo>
                  <a:lnTo>
                    <a:pt x="13769214" y="10470"/>
                  </a:lnTo>
                  <a:lnTo>
                    <a:pt x="13769214" y="0"/>
                  </a:lnTo>
                  <a:close/>
                </a:path>
                <a:path w="13780135" h="3277870">
                  <a:moveTo>
                    <a:pt x="13758743" y="10470"/>
                  </a:moveTo>
                  <a:lnTo>
                    <a:pt x="20941" y="10470"/>
                  </a:lnTo>
                  <a:lnTo>
                    <a:pt x="20941" y="20941"/>
                  </a:lnTo>
                  <a:lnTo>
                    <a:pt x="13758743" y="20941"/>
                  </a:lnTo>
                  <a:lnTo>
                    <a:pt x="13758743" y="10470"/>
                  </a:lnTo>
                  <a:close/>
                </a:path>
                <a:path w="13780135" h="3277870">
                  <a:moveTo>
                    <a:pt x="13779685" y="0"/>
                  </a:moveTo>
                  <a:lnTo>
                    <a:pt x="13769214" y="0"/>
                  </a:lnTo>
                  <a:lnTo>
                    <a:pt x="13769214" y="20941"/>
                  </a:lnTo>
                  <a:lnTo>
                    <a:pt x="13779685" y="20941"/>
                  </a:lnTo>
                  <a:lnTo>
                    <a:pt x="13779685" y="0"/>
                  </a:lnTo>
                  <a:close/>
                </a:path>
              </a:pathLst>
            </a:custGeom>
            <a:solidFill>
              <a:srgbClr val="F0E7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2" name="object 12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041761" y="3298328"/>
              <a:ext cx="366491" cy="387423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538014" y="3373894"/>
              <a:ext cx="5700174" cy="220370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041761" y="3910875"/>
              <a:ext cx="356019" cy="37695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511867" y="3981205"/>
              <a:ext cx="4342382" cy="275386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041761" y="4512951"/>
              <a:ext cx="366491" cy="387423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527901" y="4587905"/>
              <a:ext cx="4520269" cy="275997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679855" y="2395973"/>
              <a:ext cx="11971722" cy="735493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858551" y="806258"/>
              <a:ext cx="13779685" cy="1221152"/>
            </a:xfrm>
            <a:prstGeom prst="rect">
              <a:avLst/>
            </a:prstGeom>
          </p:spPr>
        </p:pic>
      </p:grpSp>
      <p:pic>
        <p:nvPicPr>
          <p:cNvPr id="20" name="object 20" descr="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2858551" y="6052171"/>
            <a:ext cx="13779685" cy="242924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69" y="143324"/>
            <a:ext cx="1660525" cy="1387475"/>
            <a:chOff x="72106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9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3" y="143324"/>
              <a:ext cx="1474078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69" y="595637"/>
              <a:ext cx="96555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63" y="925253"/>
              <a:ext cx="369308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51" y="498335"/>
              <a:ext cx="706176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70" y="677435"/>
              <a:ext cx="808962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3" y="2057453"/>
            <a:ext cx="1042669" cy="1009015"/>
            <a:chOff x="115013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51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9" y="2119175"/>
              <a:ext cx="590058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54" y="2057453"/>
              <a:ext cx="66111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3" y="2248731"/>
              <a:ext cx="363850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4" y="2118086"/>
              <a:ext cx="225545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29" y="2173408"/>
              <a:ext cx="108517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0" y="2578218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793241" y="2673753"/>
              <a:ext cx="363847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820901" y="2561195"/>
              <a:ext cx="19894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34" y="568948"/>
            <a:ext cx="2815590" cy="2038350"/>
            <a:chOff x="11564934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15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81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28" y="1452583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23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76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74" y="1101966"/>
                  </a:lnTo>
                  <a:lnTo>
                    <a:pt x="1001776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2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34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4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947178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50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34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48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61" y="1123353"/>
                  </a:lnTo>
                  <a:lnTo>
                    <a:pt x="1026248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8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0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72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52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17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18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295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7991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04" y="862025"/>
                  </a:lnTo>
                  <a:lnTo>
                    <a:pt x="797991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4194275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1698285" y="1435088"/>
              <a:ext cx="16255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91" y="270921"/>
            <a:ext cx="786765" cy="786765"/>
            <a:chOff x="1880439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75095" y="347296"/>
              <a:ext cx="715895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04391" y="369117"/>
              <a:ext cx="71644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97358" y="341627"/>
              <a:ext cx="58010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8866470" y="270921"/>
              <a:ext cx="58917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75" y="8851282"/>
            <a:ext cx="2164715" cy="2457450"/>
            <a:chOff x="17336075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64429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95004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336075" y="8995965"/>
              <a:ext cx="185556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2330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65388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17540548" y="9603989"/>
              <a:ext cx="1960116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395727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2757536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2165138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3861953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5" cstate="print"/>
          <a:stretch>
            <a:fillRect/>
          </a:stretch>
        </p:blipFill>
        <p:spPr>
          <a:xfrm>
            <a:off x="11844146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65" y="8179888"/>
            <a:ext cx="506095" cy="289560"/>
            <a:chOff x="1154436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63801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11544365" y="8316721"/>
              <a:ext cx="505599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9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2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1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80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0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74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8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" name="object 71" descr=""/>
          <p:cNvSpPr/>
          <p:nvPr/>
        </p:nvSpPr>
        <p:spPr>
          <a:xfrm>
            <a:off x="14153337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2" name="object 72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6931943" y="2373438"/>
            <a:ext cx="12732702" cy="7598296"/>
          </a:xfrm>
          <a:prstGeom prst="rect">
            <a:avLst/>
          </a:prstGeom>
        </p:spPr>
      </p:pic>
      <p:pic>
        <p:nvPicPr>
          <p:cNvPr id="73" name="object 73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4" name="object 74" descr=""/>
          <p:cNvSpPr/>
          <p:nvPr/>
        </p:nvSpPr>
        <p:spPr>
          <a:xfrm>
            <a:off x="11136813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5" name="object 75" descr=""/>
          <p:cNvPicPr/>
          <p:nvPr/>
        </p:nvPicPr>
        <p:blipFill>
          <a:blip r:embed="rId41" cstate="print"/>
          <a:stretch>
            <a:fillRect/>
          </a:stretch>
        </p:blipFill>
        <p:spPr>
          <a:xfrm>
            <a:off x="7357136" y="10397589"/>
            <a:ext cx="210105" cy="213501"/>
          </a:xfrm>
          <a:prstGeom prst="rect">
            <a:avLst/>
          </a:prstGeom>
        </p:spPr>
      </p:pic>
      <p:grpSp>
        <p:nvGrpSpPr>
          <p:cNvPr id="76" name="object 76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7" name="object 77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6971012" y="10397589"/>
              <a:ext cx="210105" cy="213501"/>
            </a:xfrm>
            <a:prstGeom prst="rect">
              <a:avLst/>
            </a:prstGeom>
          </p:spPr>
        </p:pic>
        <p:sp>
          <p:nvSpPr>
            <p:cNvPr id="78" name="object 78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9" descr=""/>
            <p:cNvSpPr/>
            <p:nvPr/>
          </p:nvSpPr>
          <p:spPr>
            <a:xfrm>
              <a:off x="7269141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0" name="object 80" descr="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718170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1" name="object 81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795052" y="348732"/>
            <a:ext cx="4688348" cy="220595"/>
          </a:xfrm>
          <a:prstGeom prst="rect">
            <a:avLst/>
          </a:prstGeom>
        </p:spPr>
      </p:pic>
      <p:pic>
        <p:nvPicPr>
          <p:cNvPr id="82" name="object 82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1005204" y="2408303"/>
            <a:ext cx="5667238" cy="7560101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6" cstate="print"/>
          <a:stretch>
            <a:fillRect/>
          </a:stretch>
        </p:blipFill>
        <p:spPr>
          <a:xfrm>
            <a:off x="0" y="712020"/>
            <a:ext cx="3654338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69" y="143324"/>
            <a:ext cx="1660525" cy="1387475"/>
            <a:chOff x="72106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9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3" y="143324"/>
              <a:ext cx="1474078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69" y="595637"/>
              <a:ext cx="96555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63" y="925253"/>
              <a:ext cx="369308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51" y="498335"/>
              <a:ext cx="706176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70" y="677435"/>
              <a:ext cx="808962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1" y="2057453"/>
            <a:ext cx="1042669" cy="1009015"/>
            <a:chOff x="115011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51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91" y="2119175"/>
              <a:ext cx="590055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54" y="2057453"/>
              <a:ext cx="66111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1" y="2248731"/>
              <a:ext cx="363847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38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32" y="2173408"/>
              <a:ext cx="10851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0" y="2578218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41" y="2673753"/>
              <a:ext cx="363847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4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34" y="568948"/>
            <a:ext cx="2815590" cy="2038350"/>
            <a:chOff x="11564934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15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81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28" y="1452583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23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76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74" y="1101966"/>
                  </a:lnTo>
                  <a:lnTo>
                    <a:pt x="1001776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2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34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4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947178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50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34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48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61" y="1123353"/>
                  </a:lnTo>
                  <a:lnTo>
                    <a:pt x="1026248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8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0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72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52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17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18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295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7991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04" y="862025"/>
                  </a:lnTo>
                  <a:lnTo>
                    <a:pt x="797991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75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5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91" y="270921"/>
            <a:ext cx="786765" cy="786765"/>
            <a:chOff x="1880439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095" y="347296"/>
              <a:ext cx="715895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91" y="369117"/>
              <a:ext cx="71644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8" y="341627"/>
              <a:ext cx="58010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70" y="270921"/>
              <a:ext cx="58917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75" y="8851282"/>
            <a:ext cx="2164715" cy="2457450"/>
            <a:chOff x="17336075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9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5004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75" y="8995965"/>
              <a:ext cx="185556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0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8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48" y="9603989"/>
              <a:ext cx="1960116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4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36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38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53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46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65" y="8179888"/>
            <a:ext cx="506095" cy="289560"/>
            <a:chOff x="1154436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1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65" y="8316721"/>
              <a:ext cx="505599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9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2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1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80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0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74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43" y="2373438"/>
            <a:ext cx="12733020" cy="7598409"/>
            <a:chOff x="693194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37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19" y="0"/>
                  </a:lnTo>
                  <a:lnTo>
                    <a:pt x="2680119" y="23723"/>
                  </a:lnTo>
                  <a:lnTo>
                    <a:pt x="2680119" y="1868119"/>
                  </a:lnTo>
                  <a:lnTo>
                    <a:pt x="23710" y="1868119"/>
                  </a:lnTo>
                  <a:lnTo>
                    <a:pt x="23710" y="23723"/>
                  </a:lnTo>
                  <a:lnTo>
                    <a:pt x="2680119" y="23723"/>
                  </a:lnTo>
                  <a:lnTo>
                    <a:pt x="2680119" y="0"/>
                  </a:lnTo>
                  <a:lnTo>
                    <a:pt x="23710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10" y="1891842"/>
                  </a:lnTo>
                  <a:lnTo>
                    <a:pt x="2680119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3194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13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36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1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41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70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88348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29245"/>
            <a:ext cx="5664749" cy="7539037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12250935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69" y="143324"/>
            <a:ext cx="1660525" cy="1387475"/>
            <a:chOff x="72106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9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3" y="143324"/>
              <a:ext cx="1474088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69" y="595637"/>
              <a:ext cx="96555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68" y="925253"/>
              <a:ext cx="36930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51" y="498335"/>
              <a:ext cx="706176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70" y="677435"/>
              <a:ext cx="80894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1" y="2057453"/>
            <a:ext cx="1042669" cy="1009015"/>
            <a:chOff x="115011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51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91" y="2119175"/>
              <a:ext cx="590055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54" y="2057453"/>
              <a:ext cx="66111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1" y="2248731"/>
              <a:ext cx="363847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38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32" y="2173408"/>
              <a:ext cx="10851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0" y="2578218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793241" y="2673753"/>
              <a:ext cx="363842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820901" y="2561195"/>
              <a:ext cx="19894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39" y="568948"/>
            <a:ext cx="2815590" cy="2038350"/>
            <a:chOff x="11564939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14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81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3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35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39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37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65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47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61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7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5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84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29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0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8004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8004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419427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1698285" y="1435088"/>
              <a:ext cx="16255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91" y="270921"/>
            <a:ext cx="786765" cy="786765"/>
            <a:chOff x="1880439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75100" y="347296"/>
              <a:ext cx="715895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04391" y="369117"/>
              <a:ext cx="71644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97358" y="341627"/>
              <a:ext cx="58010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8866460" y="270921"/>
              <a:ext cx="58918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75" y="8851282"/>
            <a:ext cx="2164715" cy="2457450"/>
            <a:chOff x="17336075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64424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94994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336075" y="8995965"/>
              <a:ext cx="185556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2331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65388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17540553" y="9603989"/>
              <a:ext cx="1960121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23" y="8578274"/>
            <a:ext cx="3189605" cy="2408555"/>
            <a:chOff x="20642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0642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395724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275753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216513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5" cstate="print"/>
          <a:stretch>
            <a:fillRect/>
          </a:stretch>
        </p:blipFill>
        <p:spPr>
          <a:xfrm>
            <a:off x="11844146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65" y="8179888"/>
            <a:ext cx="506095" cy="289560"/>
            <a:chOff x="1154436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63801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11544365" y="8316721"/>
              <a:ext cx="505604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2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1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7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0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74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8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43" y="2373438"/>
            <a:ext cx="12733020" cy="7598409"/>
            <a:chOff x="693194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37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19" y="0"/>
                  </a:lnTo>
                  <a:lnTo>
                    <a:pt x="2680119" y="23723"/>
                  </a:lnTo>
                  <a:lnTo>
                    <a:pt x="2680119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19" y="23723"/>
                  </a:lnTo>
                  <a:lnTo>
                    <a:pt x="2680119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19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693194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13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1" cstate="print"/>
          <a:stretch>
            <a:fillRect/>
          </a:stretch>
        </p:blipFill>
        <p:spPr>
          <a:xfrm>
            <a:off x="7357136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697102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36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718169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795052" y="348732"/>
            <a:ext cx="4688348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1005204" y="2429245"/>
            <a:ext cx="5664749" cy="7507624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6" cstate="print"/>
          <a:stretch>
            <a:fillRect/>
          </a:stretch>
        </p:blipFill>
        <p:spPr>
          <a:xfrm>
            <a:off x="0" y="712020"/>
            <a:ext cx="12250935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69" y="143324"/>
            <a:ext cx="1660525" cy="1387475"/>
            <a:chOff x="72106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9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48" y="143324"/>
              <a:ext cx="1474083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69" y="595637"/>
              <a:ext cx="96554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0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45" y="498335"/>
              <a:ext cx="70618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70" y="677435"/>
              <a:ext cx="80894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26" y="2057453"/>
            <a:ext cx="1042669" cy="1009015"/>
            <a:chOff x="11502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5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96" y="2119175"/>
              <a:ext cx="590050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60" y="2057453"/>
              <a:ext cx="66110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26" y="2248731"/>
              <a:ext cx="363842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97" y="2118086"/>
              <a:ext cx="22554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32" y="2173408"/>
              <a:ext cx="10852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7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41" y="2673753"/>
              <a:ext cx="363842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11" y="2561195"/>
              <a:ext cx="19893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39" y="568948"/>
            <a:ext cx="2815590" cy="2038350"/>
            <a:chOff x="11564939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14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81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3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35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39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37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65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47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61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7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5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84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29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0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8004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8004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7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5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91" y="270921"/>
            <a:ext cx="786765" cy="786765"/>
            <a:chOff x="1880439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100" y="347296"/>
              <a:ext cx="715895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91" y="369117"/>
              <a:ext cx="71644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8" y="341627"/>
              <a:ext cx="58010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0" y="270921"/>
              <a:ext cx="58918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75" y="8851282"/>
            <a:ext cx="2164715" cy="2457450"/>
            <a:chOff x="17336075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4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94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75" y="8995965"/>
              <a:ext cx="185556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1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8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53" y="9603989"/>
              <a:ext cx="1960121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23" y="8578274"/>
            <a:ext cx="3189605" cy="2408555"/>
            <a:chOff x="20642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2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3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3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46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65" y="8179888"/>
            <a:ext cx="506095" cy="289560"/>
            <a:chOff x="1154436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1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65" y="8316721"/>
              <a:ext cx="505604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2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1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7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0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74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43" y="2373438"/>
            <a:ext cx="12733020" cy="7598409"/>
            <a:chOff x="693194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37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19" y="0"/>
                  </a:lnTo>
                  <a:lnTo>
                    <a:pt x="2680119" y="23723"/>
                  </a:lnTo>
                  <a:lnTo>
                    <a:pt x="2680119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19" y="23723"/>
                  </a:lnTo>
                  <a:lnTo>
                    <a:pt x="2680119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19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3194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13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36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2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36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69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88348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4749" cy="7601862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5319209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69" y="143324"/>
            <a:ext cx="1660525" cy="1387475"/>
            <a:chOff x="72106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9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48" y="143324"/>
              <a:ext cx="1474083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69" y="595637"/>
              <a:ext cx="96554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0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45" y="498335"/>
              <a:ext cx="70618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70" y="677435"/>
              <a:ext cx="80894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26" y="2057453"/>
            <a:ext cx="1042669" cy="1009015"/>
            <a:chOff x="11502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5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96" y="2119175"/>
              <a:ext cx="590050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60" y="2057453"/>
              <a:ext cx="66110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26" y="2248731"/>
              <a:ext cx="363842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97" y="2118086"/>
              <a:ext cx="22554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32" y="2173408"/>
              <a:ext cx="10852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7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41" y="2673753"/>
              <a:ext cx="363842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11" y="2561195"/>
              <a:ext cx="19893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39" y="568948"/>
            <a:ext cx="2815590" cy="2038350"/>
            <a:chOff x="11564939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14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81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3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35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39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37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65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47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61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7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5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84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29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0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8004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8004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7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5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91" y="270921"/>
            <a:ext cx="786765" cy="786765"/>
            <a:chOff x="1880439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100" y="347296"/>
              <a:ext cx="715895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91" y="369117"/>
              <a:ext cx="71644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8" y="341627"/>
              <a:ext cx="58010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0" y="270921"/>
              <a:ext cx="58918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75" y="8851282"/>
            <a:ext cx="2164715" cy="2457450"/>
            <a:chOff x="17336075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4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94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75" y="8995965"/>
              <a:ext cx="185556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1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8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53" y="9603989"/>
              <a:ext cx="1960121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23" y="8578274"/>
            <a:ext cx="3189605" cy="2408555"/>
            <a:chOff x="20642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2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3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3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46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65" y="8179888"/>
            <a:ext cx="506095" cy="289560"/>
            <a:chOff x="1154436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1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65" y="8316721"/>
              <a:ext cx="505604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2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1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7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0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74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43" y="2373438"/>
            <a:ext cx="12733020" cy="7598409"/>
            <a:chOff x="693194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37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19" y="0"/>
                  </a:lnTo>
                  <a:lnTo>
                    <a:pt x="2680119" y="23723"/>
                  </a:lnTo>
                  <a:lnTo>
                    <a:pt x="2680119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19" y="23723"/>
                  </a:lnTo>
                  <a:lnTo>
                    <a:pt x="2680119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19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3194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13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36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2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36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69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88348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4749" cy="7601862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5319209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69" y="143324"/>
            <a:ext cx="1660525" cy="1387475"/>
            <a:chOff x="72106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9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48" y="143324"/>
              <a:ext cx="1474083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69" y="595637"/>
              <a:ext cx="96554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0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45" y="498335"/>
              <a:ext cx="70618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70" y="677435"/>
              <a:ext cx="80894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26" y="2057453"/>
            <a:ext cx="1042669" cy="1009015"/>
            <a:chOff x="11502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5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96" y="2119175"/>
              <a:ext cx="590050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60" y="2057453"/>
              <a:ext cx="66110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26" y="2248731"/>
              <a:ext cx="363842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97" y="2118086"/>
              <a:ext cx="22554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32" y="2173408"/>
              <a:ext cx="10852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7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41" y="2673753"/>
              <a:ext cx="363842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11" y="2561195"/>
              <a:ext cx="19893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39" y="568948"/>
            <a:ext cx="2815590" cy="2038350"/>
            <a:chOff x="11564939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14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81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3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35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39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37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65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47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61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7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5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84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29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0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8004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8004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7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5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91" y="270921"/>
            <a:ext cx="786765" cy="786765"/>
            <a:chOff x="1880439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100" y="347296"/>
              <a:ext cx="715895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91" y="369117"/>
              <a:ext cx="71644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8" y="341627"/>
              <a:ext cx="58010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0" y="270921"/>
              <a:ext cx="58918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75" y="8851282"/>
            <a:ext cx="2164715" cy="2457450"/>
            <a:chOff x="17336075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4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94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75" y="8995965"/>
              <a:ext cx="185556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1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8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53" y="9603989"/>
              <a:ext cx="1960121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23" y="8578274"/>
            <a:ext cx="3189605" cy="2408555"/>
            <a:chOff x="20642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2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3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3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46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65" y="8179888"/>
            <a:ext cx="506095" cy="289560"/>
            <a:chOff x="1154436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1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65" y="8316721"/>
              <a:ext cx="505604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2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1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7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0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74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43" y="2373438"/>
            <a:ext cx="12733020" cy="7598409"/>
            <a:chOff x="693194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37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19" y="0"/>
                  </a:lnTo>
                  <a:lnTo>
                    <a:pt x="2680119" y="23723"/>
                  </a:lnTo>
                  <a:lnTo>
                    <a:pt x="2680119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19" y="23723"/>
                  </a:lnTo>
                  <a:lnTo>
                    <a:pt x="2680119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19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3194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13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36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2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36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69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88348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4749" cy="7591392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4010349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69" y="143324"/>
            <a:ext cx="1660525" cy="1387475"/>
            <a:chOff x="72106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9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48" y="143324"/>
              <a:ext cx="1474094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69" y="595637"/>
              <a:ext cx="96554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2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45" y="498335"/>
              <a:ext cx="70618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70" y="677435"/>
              <a:ext cx="80895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26" y="2057453"/>
            <a:ext cx="1042669" cy="1009015"/>
            <a:chOff x="11502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5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96" y="2119175"/>
              <a:ext cx="590050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60" y="2057453"/>
              <a:ext cx="66110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26" y="2248731"/>
              <a:ext cx="363842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97" y="2118086"/>
              <a:ext cx="22554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32" y="2173408"/>
              <a:ext cx="10852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7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41" y="2673753"/>
              <a:ext cx="363842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11" y="2561195"/>
              <a:ext cx="19893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04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68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2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22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74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55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47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61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8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5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84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40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52" y="679196"/>
                  </a:lnTo>
                  <a:lnTo>
                    <a:pt x="638340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29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0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8004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8004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80" y="270921"/>
            <a:ext cx="786765" cy="786765"/>
            <a:chOff x="18804380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079" y="347296"/>
              <a:ext cx="715926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80" y="369117"/>
              <a:ext cx="716458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8" y="341627"/>
              <a:ext cx="58012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9" y="270921"/>
              <a:ext cx="58919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44" y="8851282"/>
            <a:ext cx="2164715" cy="2457450"/>
            <a:chOff x="1733604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83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4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3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4" y="9603989"/>
              <a:ext cx="1960121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2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0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594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08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7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89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63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43" y="2373438"/>
            <a:ext cx="12733020" cy="7598409"/>
            <a:chOff x="693194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37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19" y="0"/>
                  </a:lnTo>
                  <a:lnTo>
                    <a:pt x="2680119" y="23723"/>
                  </a:lnTo>
                  <a:lnTo>
                    <a:pt x="2680119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19" y="23723"/>
                  </a:lnTo>
                  <a:lnTo>
                    <a:pt x="2680119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19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3194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26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1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46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69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88348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4749" cy="7591392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4010349" cy="109944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2025-10-08T13:48:34Z</dcterms:created>
  <dcterms:modified xsi:type="dcterms:W3CDTF">2025-10-08T13:48:34Z</dcterms:modified>
</cp:coreProperties>
</file>